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17348200" cy="9753600"/>
  <p:embeddedFontLst>
    <p:embeddedFont>
      <p:font typeface="BenchNine"/>
      <p:regular r:id="rId33"/>
      <p:bold r:id="rId34"/>
    </p:embeddedFont>
    <p:embeddedFont>
      <p:font typeface="Oswald"/>
      <p:regular r:id="rId35"/>
      <p:bold r:id="rId36"/>
    </p:embeddedFont>
    <p:embeddedFont>
      <p:font typeface="Advent Pro Light"/>
      <p:regular r:id="rId37"/>
      <p:bold r:id="rId38"/>
    </p:embeddedFont>
    <p:embeddedFont>
      <p:font typeface="Advent Pro"/>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AdventPro-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BenchNine-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Oswald-regular.fntdata"/><Relationship Id="rId12" Type="http://schemas.openxmlformats.org/officeDocument/2006/relationships/slide" Target="slides/slide8.xml"/><Relationship Id="rId34" Type="http://schemas.openxmlformats.org/officeDocument/2006/relationships/font" Target="fonts/BenchNine-bold.fntdata"/><Relationship Id="rId15" Type="http://schemas.openxmlformats.org/officeDocument/2006/relationships/slide" Target="slides/slide11.xml"/><Relationship Id="rId37" Type="http://schemas.openxmlformats.org/officeDocument/2006/relationships/font" Target="fonts/AdventProLight-regular.fntdata"/><Relationship Id="rId14" Type="http://schemas.openxmlformats.org/officeDocument/2006/relationships/slide" Target="slides/slide10.xml"/><Relationship Id="rId36" Type="http://schemas.openxmlformats.org/officeDocument/2006/relationships/font" Target="fonts/Oswald-bold.fntdata"/><Relationship Id="rId17" Type="http://schemas.openxmlformats.org/officeDocument/2006/relationships/slide" Target="slides/slide13.xml"/><Relationship Id="rId39" Type="http://schemas.openxmlformats.org/officeDocument/2006/relationships/font" Target="fonts/AdventPro-regular.fntdata"/><Relationship Id="rId16" Type="http://schemas.openxmlformats.org/officeDocument/2006/relationships/slide" Target="slides/slide12.xml"/><Relationship Id="rId38" Type="http://schemas.openxmlformats.org/officeDocument/2006/relationships/font" Target="fonts/AdventProLight-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894760" y="731500"/>
            <a:ext cx="115605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734800" y="4632950"/>
            <a:ext cx="13878551" cy="43891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5422900" y="731838"/>
            <a:ext cx="6503988"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1:notes"/>
          <p:cNvSpPr txBox="1"/>
          <p:nvPr>
            <p:ph idx="1" type="body"/>
          </p:nvPr>
        </p:nvSpPr>
        <p:spPr>
          <a:xfrm>
            <a:off x="1734800" y="4632950"/>
            <a:ext cx="13878601"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8bf5497c49_0_148: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8bf5497c49_0_148: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8bf5497c49_0_162: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8bf5497c49_0_162: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8c22937a83_0_124: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8c22937a83_0_124: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8bd4c645ff_0_230: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8bd4c645ff_0_230: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8bd4c645ff_0_240: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8bd4c645ff_0_240: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8bd4c645ff_0_249: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8bd4c645ff_0_249: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8c22937a83_0_41: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8c22937a83_0_41: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8c22937a83_0_50: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8c22937a83_0_50: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8c22937a83_0_64: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8c22937a83_0_64: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8bd4c645ff_0_269: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8bd4c645ff_0_269: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8bd4c645ff_0_5: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8bd4c645ff_0_5: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8c22937a83_0_15: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8c22937a83_0_15: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8c22937a83_0_28: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8c22937a83_0_28: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8c22937a83_0_131: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8c22937a83_0_131: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8bd4c645ff_0_258: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8bd4c645ff_0_258: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8c22937a83_0_81: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8c22937a83_0_81: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8c22937a83_0_89: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8c22937a83_0_89: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8c22937a83_0_100: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8c22937a83_0_100: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8c22937a83_0_116: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8c22937a83_0_116: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8c22937a83_0_138: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8c22937a83_0_138: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8bd4c645ff_0_184: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g8bd4c645ff_0_184: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8bd4c645ff_0_202: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8bd4c645ff_0_202: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8bd4c645ff_0_74: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8bd4c645ff_0_74: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7:notes"/>
          <p:cNvSpPr/>
          <p:nvPr>
            <p:ph idx="2" type="sldImg"/>
          </p:nvPr>
        </p:nvSpPr>
        <p:spPr>
          <a:xfrm>
            <a:off x="5422900" y="731838"/>
            <a:ext cx="6503988"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7:notes"/>
          <p:cNvSpPr txBox="1"/>
          <p:nvPr>
            <p:ph idx="1" type="body"/>
          </p:nvPr>
        </p:nvSpPr>
        <p:spPr>
          <a:xfrm>
            <a:off x="1734800" y="4632950"/>
            <a:ext cx="13878601"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8bf5497c49_0_0: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8bf5497c49_0_0: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8bd4c645ff_0_161: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8bd4c645ff_0_161: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8bd4c645ff_0_154: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8bd4c645ff_0_154: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type="obj">
  <p:cSld name="OBJECT">
    <p:bg>
      <p:bgPr>
        <a:solidFill>
          <a:srgbClr val="434343"/>
        </a:solidFill>
      </p:bgPr>
    </p:bg>
    <p:spTree>
      <p:nvGrpSpPr>
        <p:cNvPr id="8" name="Shape 8"/>
        <p:cNvGrpSpPr/>
        <p:nvPr/>
      </p:nvGrpSpPr>
      <p:grpSpPr>
        <a:xfrm>
          <a:off x="0" y="0"/>
          <a:ext cx="0" cy="0"/>
          <a:chOff x="0" y="0"/>
          <a:chExt cx="0" cy="0"/>
        </a:xfrm>
      </p:grpSpPr>
      <p:sp>
        <p:nvSpPr>
          <p:cNvPr id="9" name="Google Shape;9;p2"/>
          <p:cNvSpPr txBox="1"/>
          <p:nvPr>
            <p:ph type="title"/>
          </p:nvPr>
        </p:nvSpPr>
        <p:spPr>
          <a:xfrm>
            <a:off x="720100" y="2287725"/>
            <a:ext cx="5633100" cy="1018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FFC39F"/>
              </a:buClr>
              <a:buSzPts val="6000"/>
              <a:buNone/>
              <a:defRPr i="0" sz="6000">
                <a:solidFill>
                  <a:srgbClr val="FFC39F"/>
                </a:solidFill>
              </a:defRPr>
            </a:lvl1pPr>
            <a:lvl2pPr lvl="1" algn="l">
              <a:lnSpc>
                <a:spcPct val="100000"/>
              </a:lnSpc>
              <a:spcBef>
                <a:spcPts val="0"/>
              </a:spcBef>
              <a:spcAft>
                <a:spcPts val="0"/>
              </a:spcAft>
              <a:buClr>
                <a:srgbClr val="FFC39F"/>
              </a:buClr>
              <a:buSzPts val="3300"/>
              <a:buNone/>
              <a:defRPr sz="3300">
                <a:solidFill>
                  <a:srgbClr val="FFC39F"/>
                </a:solidFill>
              </a:defRPr>
            </a:lvl2pPr>
            <a:lvl3pPr lvl="2" algn="l">
              <a:lnSpc>
                <a:spcPct val="100000"/>
              </a:lnSpc>
              <a:spcBef>
                <a:spcPts val="0"/>
              </a:spcBef>
              <a:spcAft>
                <a:spcPts val="0"/>
              </a:spcAft>
              <a:buClr>
                <a:srgbClr val="FFC39F"/>
              </a:buClr>
              <a:buSzPts val="3300"/>
              <a:buNone/>
              <a:defRPr sz="3300">
                <a:solidFill>
                  <a:srgbClr val="FFC39F"/>
                </a:solidFill>
              </a:defRPr>
            </a:lvl3pPr>
            <a:lvl4pPr lvl="3" algn="l">
              <a:lnSpc>
                <a:spcPct val="100000"/>
              </a:lnSpc>
              <a:spcBef>
                <a:spcPts val="0"/>
              </a:spcBef>
              <a:spcAft>
                <a:spcPts val="0"/>
              </a:spcAft>
              <a:buClr>
                <a:srgbClr val="FFC39F"/>
              </a:buClr>
              <a:buSzPts val="3300"/>
              <a:buNone/>
              <a:defRPr sz="3300">
                <a:solidFill>
                  <a:srgbClr val="FFC39F"/>
                </a:solidFill>
              </a:defRPr>
            </a:lvl4pPr>
            <a:lvl5pPr lvl="4" algn="l">
              <a:lnSpc>
                <a:spcPct val="100000"/>
              </a:lnSpc>
              <a:spcBef>
                <a:spcPts val="0"/>
              </a:spcBef>
              <a:spcAft>
                <a:spcPts val="0"/>
              </a:spcAft>
              <a:buClr>
                <a:srgbClr val="FFC39F"/>
              </a:buClr>
              <a:buSzPts val="3300"/>
              <a:buNone/>
              <a:defRPr sz="3300">
                <a:solidFill>
                  <a:srgbClr val="FFC39F"/>
                </a:solidFill>
              </a:defRPr>
            </a:lvl5pPr>
            <a:lvl6pPr lvl="5" algn="l">
              <a:lnSpc>
                <a:spcPct val="100000"/>
              </a:lnSpc>
              <a:spcBef>
                <a:spcPts val="0"/>
              </a:spcBef>
              <a:spcAft>
                <a:spcPts val="0"/>
              </a:spcAft>
              <a:buClr>
                <a:srgbClr val="FFC39F"/>
              </a:buClr>
              <a:buSzPts val="3300"/>
              <a:buNone/>
              <a:defRPr sz="3300">
                <a:solidFill>
                  <a:srgbClr val="FFC39F"/>
                </a:solidFill>
              </a:defRPr>
            </a:lvl6pPr>
            <a:lvl7pPr lvl="6" algn="l">
              <a:lnSpc>
                <a:spcPct val="100000"/>
              </a:lnSpc>
              <a:spcBef>
                <a:spcPts val="0"/>
              </a:spcBef>
              <a:spcAft>
                <a:spcPts val="0"/>
              </a:spcAft>
              <a:buClr>
                <a:srgbClr val="FFC39F"/>
              </a:buClr>
              <a:buSzPts val="3300"/>
              <a:buNone/>
              <a:defRPr sz="3300">
                <a:solidFill>
                  <a:srgbClr val="FFC39F"/>
                </a:solidFill>
              </a:defRPr>
            </a:lvl7pPr>
            <a:lvl8pPr lvl="7" algn="l">
              <a:lnSpc>
                <a:spcPct val="100000"/>
              </a:lnSpc>
              <a:spcBef>
                <a:spcPts val="0"/>
              </a:spcBef>
              <a:spcAft>
                <a:spcPts val="0"/>
              </a:spcAft>
              <a:buClr>
                <a:srgbClr val="FFC39F"/>
              </a:buClr>
              <a:buSzPts val="3300"/>
              <a:buNone/>
              <a:defRPr sz="3300">
                <a:solidFill>
                  <a:srgbClr val="FFC39F"/>
                </a:solidFill>
              </a:defRPr>
            </a:lvl8pPr>
            <a:lvl9pPr lvl="8" algn="l">
              <a:lnSpc>
                <a:spcPct val="100000"/>
              </a:lnSpc>
              <a:spcBef>
                <a:spcPts val="0"/>
              </a:spcBef>
              <a:spcAft>
                <a:spcPts val="0"/>
              </a:spcAft>
              <a:buClr>
                <a:srgbClr val="FFC39F"/>
              </a:buClr>
              <a:buSzPts val="3300"/>
              <a:buNone/>
              <a:defRPr sz="3300">
                <a:solidFill>
                  <a:srgbClr val="FFC39F"/>
                </a:solidFill>
              </a:defRPr>
            </a:lvl9pPr>
          </a:lstStyle>
          <a:p/>
        </p:txBody>
      </p:sp>
      <p:sp>
        <p:nvSpPr>
          <p:cNvPr id="10" name="Google Shape;10;p2"/>
          <p:cNvSpPr txBox="1"/>
          <p:nvPr>
            <p:ph idx="1" type="subTitle"/>
          </p:nvPr>
        </p:nvSpPr>
        <p:spPr>
          <a:xfrm>
            <a:off x="720100" y="3379500"/>
            <a:ext cx="3756900" cy="784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100">
                <a:solidFill>
                  <a:srgbClr val="FFC39F"/>
                </a:solidFill>
              </a:defRPr>
            </a:lvl1pPr>
            <a:lvl2pPr lvl="1" algn="l">
              <a:lnSpc>
                <a:spcPct val="100000"/>
              </a:lnSpc>
              <a:spcBef>
                <a:spcPts val="0"/>
              </a:spcBef>
              <a:spcAft>
                <a:spcPts val="0"/>
              </a:spcAft>
              <a:buSzPts val="1200"/>
              <a:buNone/>
              <a:defRPr sz="1100">
                <a:solidFill>
                  <a:srgbClr val="FFC39F"/>
                </a:solidFill>
              </a:defRPr>
            </a:lvl2pPr>
            <a:lvl3pPr lvl="2" algn="l">
              <a:lnSpc>
                <a:spcPct val="100000"/>
              </a:lnSpc>
              <a:spcBef>
                <a:spcPts val="0"/>
              </a:spcBef>
              <a:spcAft>
                <a:spcPts val="0"/>
              </a:spcAft>
              <a:buSzPts val="1200"/>
              <a:buNone/>
              <a:defRPr sz="1100">
                <a:solidFill>
                  <a:srgbClr val="FFC39F"/>
                </a:solidFill>
              </a:defRPr>
            </a:lvl3pPr>
            <a:lvl4pPr lvl="3" algn="l">
              <a:lnSpc>
                <a:spcPct val="100000"/>
              </a:lnSpc>
              <a:spcBef>
                <a:spcPts val="0"/>
              </a:spcBef>
              <a:spcAft>
                <a:spcPts val="0"/>
              </a:spcAft>
              <a:buSzPts val="1200"/>
              <a:buNone/>
              <a:defRPr sz="1100">
                <a:solidFill>
                  <a:srgbClr val="FFC39F"/>
                </a:solidFill>
              </a:defRPr>
            </a:lvl4pPr>
            <a:lvl5pPr lvl="4" algn="l">
              <a:lnSpc>
                <a:spcPct val="100000"/>
              </a:lnSpc>
              <a:spcBef>
                <a:spcPts val="0"/>
              </a:spcBef>
              <a:spcAft>
                <a:spcPts val="0"/>
              </a:spcAft>
              <a:buSzPts val="1200"/>
              <a:buNone/>
              <a:defRPr sz="1100">
                <a:solidFill>
                  <a:srgbClr val="FFC39F"/>
                </a:solidFill>
              </a:defRPr>
            </a:lvl5pPr>
            <a:lvl6pPr lvl="5" algn="l">
              <a:lnSpc>
                <a:spcPct val="100000"/>
              </a:lnSpc>
              <a:spcBef>
                <a:spcPts val="0"/>
              </a:spcBef>
              <a:spcAft>
                <a:spcPts val="0"/>
              </a:spcAft>
              <a:buSzPts val="1200"/>
              <a:buNone/>
              <a:defRPr sz="1100">
                <a:solidFill>
                  <a:srgbClr val="FFC39F"/>
                </a:solidFill>
              </a:defRPr>
            </a:lvl6pPr>
            <a:lvl7pPr lvl="6" algn="l">
              <a:lnSpc>
                <a:spcPct val="100000"/>
              </a:lnSpc>
              <a:spcBef>
                <a:spcPts val="0"/>
              </a:spcBef>
              <a:spcAft>
                <a:spcPts val="0"/>
              </a:spcAft>
              <a:buSzPts val="1200"/>
              <a:buNone/>
              <a:defRPr sz="1100">
                <a:solidFill>
                  <a:srgbClr val="FFC39F"/>
                </a:solidFill>
              </a:defRPr>
            </a:lvl7pPr>
            <a:lvl8pPr lvl="7" algn="l">
              <a:lnSpc>
                <a:spcPct val="100000"/>
              </a:lnSpc>
              <a:spcBef>
                <a:spcPts val="0"/>
              </a:spcBef>
              <a:spcAft>
                <a:spcPts val="0"/>
              </a:spcAft>
              <a:buSzPts val="1200"/>
              <a:buNone/>
              <a:defRPr sz="1100">
                <a:solidFill>
                  <a:srgbClr val="FFC39F"/>
                </a:solidFill>
              </a:defRPr>
            </a:lvl8pPr>
            <a:lvl9pPr lvl="8" algn="l">
              <a:lnSpc>
                <a:spcPct val="100000"/>
              </a:lnSpc>
              <a:spcBef>
                <a:spcPts val="0"/>
              </a:spcBef>
              <a:spcAft>
                <a:spcPts val="0"/>
              </a:spcAft>
              <a:buSzPts val="1200"/>
              <a:buNone/>
              <a:defRPr sz="1100">
                <a:solidFill>
                  <a:srgbClr val="FFC39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amp; TEXT">
  <p:cSld name="CUSTOM_6">
    <p:bg>
      <p:bgPr>
        <a:solidFill>
          <a:srgbClr val="434343"/>
        </a:solidFill>
      </p:bgPr>
    </p:bg>
    <p:spTree>
      <p:nvGrpSpPr>
        <p:cNvPr id="54" name="Shape 54"/>
        <p:cNvGrpSpPr/>
        <p:nvPr/>
      </p:nvGrpSpPr>
      <p:grpSpPr>
        <a:xfrm>
          <a:off x="0" y="0"/>
          <a:ext cx="0" cy="0"/>
          <a:chOff x="0" y="0"/>
          <a:chExt cx="0" cy="0"/>
        </a:xfrm>
      </p:grpSpPr>
      <p:sp>
        <p:nvSpPr>
          <p:cNvPr id="55" name="Google Shape;55;p11"/>
          <p:cNvSpPr txBox="1"/>
          <p:nvPr>
            <p:ph type="title"/>
          </p:nvPr>
        </p:nvSpPr>
        <p:spPr>
          <a:xfrm>
            <a:off x="1864775" y="2366975"/>
            <a:ext cx="5414700" cy="6063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700"/>
              <a:buNone/>
              <a:defRPr sz="7200">
                <a:solidFill>
                  <a:srgbClr val="FFC39F"/>
                </a:solidFill>
              </a:defRPr>
            </a:lvl1pPr>
            <a:lvl2pPr lvl="1" algn="ctr">
              <a:lnSpc>
                <a:spcPct val="100000"/>
              </a:lnSpc>
              <a:spcBef>
                <a:spcPts val="0"/>
              </a:spcBef>
              <a:spcAft>
                <a:spcPts val="0"/>
              </a:spcAft>
              <a:buSzPts val="700"/>
              <a:buNone/>
              <a:defRPr sz="7200">
                <a:solidFill>
                  <a:srgbClr val="FFC39F"/>
                </a:solidFill>
              </a:defRPr>
            </a:lvl2pPr>
            <a:lvl3pPr lvl="2" algn="ctr">
              <a:lnSpc>
                <a:spcPct val="100000"/>
              </a:lnSpc>
              <a:spcBef>
                <a:spcPts val="0"/>
              </a:spcBef>
              <a:spcAft>
                <a:spcPts val="0"/>
              </a:spcAft>
              <a:buSzPts val="700"/>
              <a:buNone/>
              <a:defRPr sz="7200">
                <a:solidFill>
                  <a:srgbClr val="FFC39F"/>
                </a:solidFill>
              </a:defRPr>
            </a:lvl3pPr>
            <a:lvl4pPr lvl="3" algn="ctr">
              <a:lnSpc>
                <a:spcPct val="100000"/>
              </a:lnSpc>
              <a:spcBef>
                <a:spcPts val="0"/>
              </a:spcBef>
              <a:spcAft>
                <a:spcPts val="0"/>
              </a:spcAft>
              <a:buSzPts val="700"/>
              <a:buNone/>
              <a:defRPr sz="7200">
                <a:solidFill>
                  <a:srgbClr val="FFC39F"/>
                </a:solidFill>
              </a:defRPr>
            </a:lvl4pPr>
            <a:lvl5pPr lvl="4" algn="ctr">
              <a:lnSpc>
                <a:spcPct val="100000"/>
              </a:lnSpc>
              <a:spcBef>
                <a:spcPts val="0"/>
              </a:spcBef>
              <a:spcAft>
                <a:spcPts val="0"/>
              </a:spcAft>
              <a:buSzPts val="700"/>
              <a:buNone/>
              <a:defRPr sz="7200">
                <a:solidFill>
                  <a:srgbClr val="FFC39F"/>
                </a:solidFill>
              </a:defRPr>
            </a:lvl5pPr>
            <a:lvl6pPr lvl="5" algn="ctr">
              <a:lnSpc>
                <a:spcPct val="100000"/>
              </a:lnSpc>
              <a:spcBef>
                <a:spcPts val="0"/>
              </a:spcBef>
              <a:spcAft>
                <a:spcPts val="0"/>
              </a:spcAft>
              <a:buSzPts val="700"/>
              <a:buNone/>
              <a:defRPr sz="7200">
                <a:solidFill>
                  <a:srgbClr val="FFC39F"/>
                </a:solidFill>
              </a:defRPr>
            </a:lvl6pPr>
            <a:lvl7pPr lvl="6" algn="ctr">
              <a:lnSpc>
                <a:spcPct val="100000"/>
              </a:lnSpc>
              <a:spcBef>
                <a:spcPts val="0"/>
              </a:spcBef>
              <a:spcAft>
                <a:spcPts val="0"/>
              </a:spcAft>
              <a:buSzPts val="700"/>
              <a:buNone/>
              <a:defRPr sz="7200">
                <a:solidFill>
                  <a:srgbClr val="FFC39F"/>
                </a:solidFill>
              </a:defRPr>
            </a:lvl7pPr>
            <a:lvl8pPr lvl="7" algn="ctr">
              <a:lnSpc>
                <a:spcPct val="100000"/>
              </a:lnSpc>
              <a:spcBef>
                <a:spcPts val="0"/>
              </a:spcBef>
              <a:spcAft>
                <a:spcPts val="0"/>
              </a:spcAft>
              <a:buSzPts val="700"/>
              <a:buNone/>
              <a:defRPr sz="7200">
                <a:solidFill>
                  <a:srgbClr val="FFC39F"/>
                </a:solidFill>
              </a:defRPr>
            </a:lvl8pPr>
            <a:lvl9pPr lvl="8" algn="ctr">
              <a:lnSpc>
                <a:spcPct val="100000"/>
              </a:lnSpc>
              <a:spcBef>
                <a:spcPts val="0"/>
              </a:spcBef>
              <a:spcAft>
                <a:spcPts val="0"/>
              </a:spcAft>
              <a:buSzPts val="700"/>
              <a:buNone/>
              <a:defRPr sz="7200">
                <a:solidFill>
                  <a:srgbClr val="FFC39F"/>
                </a:solidFill>
              </a:defRPr>
            </a:lvl9pPr>
          </a:lstStyle>
          <a:p/>
        </p:txBody>
      </p:sp>
      <p:sp>
        <p:nvSpPr>
          <p:cNvPr id="56" name="Google Shape;56;p11"/>
          <p:cNvSpPr txBox="1"/>
          <p:nvPr>
            <p:ph idx="1" type="subTitle"/>
          </p:nvPr>
        </p:nvSpPr>
        <p:spPr>
          <a:xfrm>
            <a:off x="1864775" y="3064625"/>
            <a:ext cx="5414400" cy="699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a:solidFill>
                  <a:srgbClr val="FFC39F"/>
                </a:solidFill>
              </a:defRPr>
            </a:lvl1pPr>
            <a:lvl2pPr lvl="1" algn="ctr">
              <a:lnSpc>
                <a:spcPct val="100000"/>
              </a:lnSpc>
              <a:spcBef>
                <a:spcPts val="0"/>
              </a:spcBef>
              <a:spcAft>
                <a:spcPts val="0"/>
              </a:spcAft>
              <a:buSzPts val="1200"/>
              <a:buNone/>
              <a:defRPr>
                <a:solidFill>
                  <a:srgbClr val="FFC39F"/>
                </a:solidFill>
              </a:defRPr>
            </a:lvl2pPr>
            <a:lvl3pPr lvl="2" algn="ctr">
              <a:lnSpc>
                <a:spcPct val="100000"/>
              </a:lnSpc>
              <a:spcBef>
                <a:spcPts val="0"/>
              </a:spcBef>
              <a:spcAft>
                <a:spcPts val="0"/>
              </a:spcAft>
              <a:buSzPts val="1200"/>
              <a:buNone/>
              <a:defRPr>
                <a:solidFill>
                  <a:srgbClr val="FFC39F"/>
                </a:solidFill>
              </a:defRPr>
            </a:lvl3pPr>
            <a:lvl4pPr lvl="3" algn="ctr">
              <a:lnSpc>
                <a:spcPct val="100000"/>
              </a:lnSpc>
              <a:spcBef>
                <a:spcPts val="0"/>
              </a:spcBef>
              <a:spcAft>
                <a:spcPts val="0"/>
              </a:spcAft>
              <a:buSzPts val="1200"/>
              <a:buNone/>
              <a:defRPr>
                <a:solidFill>
                  <a:srgbClr val="FFC39F"/>
                </a:solidFill>
              </a:defRPr>
            </a:lvl4pPr>
            <a:lvl5pPr lvl="4" algn="ctr">
              <a:lnSpc>
                <a:spcPct val="100000"/>
              </a:lnSpc>
              <a:spcBef>
                <a:spcPts val="0"/>
              </a:spcBef>
              <a:spcAft>
                <a:spcPts val="0"/>
              </a:spcAft>
              <a:buSzPts val="1200"/>
              <a:buNone/>
              <a:defRPr>
                <a:solidFill>
                  <a:srgbClr val="FFC39F"/>
                </a:solidFill>
              </a:defRPr>
            </a:lvl5pPr>
            <a:lvl6pPr lvl="5" algn="ctr">
              <a:lnSpc>
                <a:spcPct val="100000"/>
              </a:lnSpc>
              <a:spcBef>
                <a:spcPts val="0"/>
              </a:spcBef>
              <a:spcAft>
                <a:spcPts val="0"/>
              </a:spcAft>
              <a:buSzPts val="1200"/>
              <a:buNone/>
              <a:defRPr>
                <a:solidFill>
                  <a:srgbClr val="FFC39F"/>
                </a:solidFill>
              </a:defRPr>
            </a:lvl6pPr>
            <a:lvl7pPr lvl="6" algn="ctr">
              <a:lnSpc>
                <a:spcPct val="100000"/>
              </a:lnSpc>
              <a:spcBef>
                <a:spcPts val="0"/>
              </a:spcBef>
              <a:spcAft>
                <a:spcPts val="0"/>
              </a:spcAft>
              <a:buSzPts val="1200"/>
              <a:buNone/>
              <a:defRPr>
                <a:solidFill>
                  <a:srgbClr val="FFC39F"/>
                </a:solidFill>
              </a:defRPr>
            </a:lvl7pPr>
            <a:lvl8pPr lvl="7" algn="ctr">
              <a:lnSpc>
                <a:spcPct val="100000"/>
              </a:lnSpc>
              <a:spcBef>
                <a:spcPts val="0"/>
              </a:spcBef>
              <a:spcAft>
                <a:spcPts val="0"/>
              </a:spcAft>
              <a:buSzPts val="1200"/>
              <a:buNone/>
              <a:defRPr>
                <a:solidFill>
                  <a:srgbClr val="FFC39F"/>
                </a:solidFill>
              </a:defRPr>
            </a:lvl8pPr>
            <a:lvl9pPr lvl="8" algn="ctr">
              <a:lnSpc>
                <a:spcPct val="100000"/>
              </a:lnSpc>
              <a:spcBef>
                <a:spcPts val="0"/>
              </a:spcBef>
              <a:spcAft>
                <a:spcPts val="0"/>
              </a:spcAft>
              <a:buSzPts val="1200"/>
              <a:buNone/>
              <a:defRPr>
                <a:solidFill>
                  <a:srgbClr val="FFC39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1">
  <p:cSld name="CUSTOM_12_2">
    <p:bg>
      <p:bgPr>
        <a:solidFill>
          <a:srgbClr val="FFC39F"/>
        </a:solidFill>
      </p:bgPr>
    </p:bg>
    <p:spTree>
      <p:nvGrpSpPr>
        <p:cNvPr id="57" name="Shape 57"/>
        <p:cNvGrpSpPr/>
        <p:nvPr/>
      </p:nvGrpSpPr>
      <p:grpSpPr>
        <a:xfrm>
          <a:off x="0" y="0"/>
          <a:ext cx="0" cy="0"/>
          <a:chOff x="0" y="0"/>
          <a:chExt cx="0" cy="0"/>
        </a:xfrm>
      </p:grpSpPr>
      <p:sp>
        <p:nvSpPr>
          <p:cNvPr id="58" name="Google Shape;58;p12"/>
          <p:cNvSpPr txBox="1"/>
          <p:nvPr>
            <p:ph type="title"/>
          </p:nvPr>
        </p:nvSpPr>
        <p:spPr>
          <a:xfrm flipH="1">
            <a:off x="1458000" y="3425500"/>
            <a:ext cx="3842700" cy="6162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6000"/>
              <a:buNone/>
              <a:defRPr i="0" sz="6000"/>
            </a:lvl1pPr>
            <a:lvl2pPr lvl="1" algn="r">
              <a:lnSpc>
                <a:spcPct val="100000"/>
              </a:lnSpc>
              <a:spcBef>
                <a:spcPts val="0"/>
              </a:spcBef>
              <a:spcAft>
                <a:spcPts val="0"/>
              </a:spcAft>
              <a:buSzPts val="6000"/>
              <a:buNone/>
              <a:defRPr sz="6000"/>
            </a:lvl2pPr>
            <a:lvl3pPr lvl="2" algn="r">
              <a:lnSpc>
                <a:spcPct val="100000"/>
              </a:lnSpc>
              <a:spcBef>
                <a:spcPts val="0"/>
              </a:spcBef>
              <a:spcAft>
                <a:spcPts val="0"/>
              </a:spcAft>
              <a:buSzPts val="6000"/>
              <a:buNone/>
              <a:defRPr sz="6000"/>
            </a:lvl3pPr>
            <a:lvl4pPr lvl="3" algn="r">
              <a:lnSpc>
                <a:spcPct val="100000"/>
              </a:lnSpc>
              <a:spcBef>
                <a:spcPts val="0"/>
              </a:spcBef>
              <a:spcAft>
                <a:spcPts val="0"/>
              </a:spcAft>
              <a:buSzPts val="6000"/>
              <a:buNone/>
              <a:defRPr sz="6000"/>
            </a:lvl4pPr>
            <a:lvl5pPr lvl="4" algn="r">
              <a:lnSpc>
                <a:spcPct val="100000"/>
              </a:lnSpc>
              <a:spcBef>
                <a:spcPts val="0"/>
              </a:spcBef>
              <a:spcAft>
                <a:spcPts val="0"/>
              </a:spcAft>
              <a:buSzPts val="6000"/>
              <a:buNone/>
              <a:defRPr sz="6000"/>
            </a:lvl5pPr>
            <a:lvl6pPr lvl="5" algn="r">
              <a:lnSpc>
                <a:spcPct val="100000"/>
              </a:lnSpc>
              <a:spcBef>
                <a:spcPts val="0"/>
              </a:spcBef>
              <a:spcAft>
                <a:spcPts val="0"/>
              </a:spcAft>
              <a:buSzPts val="6000"/>
              <a:buNone/>
              <a:defRPr sz="6000"/>
            </a:lvl6pPr>
            <a:lvl7pPr lvl="6" algn="r">
              <a:lnSpc>
                <a:spcPct val="100000"/>
              </a:lnSpc>
              <a:spcBef>
                <a:spcPts val="0"/>
              </a:spcBef>
              <a:spcAft>
                <a:spcPts val="0"/>
              </a:spcAft>
              <a:buSzPts val="6000"/>
              <a:buNone/>
              <a:defRPr sz="6000"/>
            </a:lvl7pPr>
            <a:lvl8pPr lvl="7" algn="r">
              <a:lnSpc>
                <a:spcPct val="100000"/>
              </a:lnSpc>
              <a:spcBef>
                <a:spcPts val="0"/>
              </a:spcBef>
              <a:spcAft>
                <a:spcPts val="0"/>
              </a:spcAft>
              <a:buSzPts val="6000"/>
              <a:buNone/>
              <a:defRPr sz="6000"/>
            </a:lvl8pPr>
            <a:lvl9pPr lvl="8" algn="r">
              <a:lnSpc>
                <a:spcPct val="100000"/>
              </a:lnSpc>
              <a:spcBef>
                <a:spcPts val="0"/>
              </a:spcBef>
              <a:spcAft>
                <a:spcPts val="0"/>
              </a:spcAft>
              <a:buSzPts val="6000"/>
              <a:buNone/>
              <a:defRPr sz="6000"/>
            </a:lvl9pPr>
          </a:lstStyle>
          <a:p/>
        </p:txBody>
      </p:sp>
      <p:sp>
        <p:nvSpPr>
          <p:cNvPr id="59" name="Google Shape;59;p12"/>
          <p:cNvSpPr txBox="1"/>
          <p:nvPr>
            <p:ph idx="1" type="subTitle"/>
          </p:nvPr>
        </p:nvSpPr>
        <p:spPr>
          <a:xfrm flipH="1">
            <a:off x="2393100" y="4089729"/>
            <a:ext cx="2907600" cy="3552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1200"/>
              <a:buNone/>
              <a:defRPr sz="600"/>
            </a:lvl2pPr>
            <a:lvl3pPr lvl="2" algn="r">
              <a:lnSpc>
                <a:spcPct val="100000"/>
              </a:lnSpc>
              <a:spcBef>
                <a:spcPts val="0"/>
              </a:spcBef>
              <a:spcAft>
                <a:spcPts val="0"/>
              </a:spcAft>
              <a:buSzPts val="1200"/>
              <a:buNone/>
              <a:defRPr sz="600"/>
            </a:lvl3pPr>
            <a:lvl4pPr lvl="3" algn="r">
              <a:lnSpc>
                <a:spcPct val="100000"/>
              </a:lnSpc>
              <a:spcBef>
                <a:spcPts val="0"/>
              </a:spcBef>
              <a:spcAft>
                <a:spcPts val="0"/>
              </a:spcAft>
              <a:buSzPts val="1200"/>
              <a:buNone/>
              <a:defRPr sz="600"/>
            </a:lvl4pPr>
            <a:lvl5pPr lvl="4" algn="r">
              <a:lnSpc>
                <a:spcPct val="100000"/>
              </a:lnSpc>
              <a:spcBef>
                <a:spcPts val="0"/>
              </a:spcBef>
              <a:spcAft>
                <a:spcPts val="0"/>
              </a:spcAft>
              <a:buSzPts val="1200"/>
              <a:buNone/>
              <a:defRPr sz="600"/>
            </a:lvl5pPr>
            <a:lvl6pPr lvl="5" algn="r">
              <a:lnSpc>
                <a:spcPct val="100000"/>
              </a:lnSpc>
              <a:spcBef>
                <a:spcPts val="0"/>
              </a:spcBef>
              <a:spcAft>
                <a:spcPts val="0"/>
              </a:spcAft>
              <a:buSzPts val="1200"/>
              <a:buNone/>
              <a:defRPr sz="600"/>
            </a:lvl6pPr>
            <a:lvl7pPr lvl="6" algn="r">
              <a:lnSpc>
                <a:spcPct val="100000"/>
              </a:lnSpc>
              <a:spcBef>
                <a:spcPts val="0"/>
              </a:spcBef>
              <a:spcAft>
                <a:spcPts val="0"/>
              </a:spcAft>
              <a:buSzPts val="1200"/>
              <a:buNone/>
              <a:defRPr sz="600"/>
            </a:lvl7pPr>
            <a:lvl8pPr lvl="7" algn="r">
              <a:lnSpc>
                <a:spcPct val="100000"/>
              </a:lnSpc>
              <a:spcBef>
                <a:spcPts val="0"/>
              </a:spcBef>
              <a:spcAft>
                <a:spcPts val="0"/>
              </a:spcAft>
              <a:buSzPts val="1200"/>
              <a:buNone/>
              <a:defRPr sz="600"/>
            </a:lvl8pPr>
            <a:lvl9pPr lvl="8" algn="r">
              <a:lnSpc>
                <a:spcPct val="100000"/>
              </a:lnSpc>
              <a:spcBef>
                <a:spcPts val="0"/>
              </a:spcBef>
              <a:spcAft>
                <a:spcPts val="0"/>
              </a:spcAft>
              <a:buSzPts val="1200"/>
              <a:buNone/>
              <a:defRPr sz="600"/>
            </a:lvl9pPr>
          </a:lstStyle>
          <a:p/>
        </p:txBody>
      </p:sp>
      <p:sp>
        <p:nvSpPr>
          <p:cNvPr id="60" name="Google Shape;60;p12"/>
          <p:cNvSpPr txBox="1"/>
          <p:nvPr>
            <p:ph idx="2" type="title"/>
          </p:nvPr>
        </p:nvSpPr>
        <p:spPr>
          <a:xfrm flipH="1">
            <a:off x="5497350" y="2997417"/>
            <a:ext cx="2397000" cy="10401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6100"/>
              <a:buNone/>
              <a:defRPr sz="6100"/>
            </a:lvl1pPr>
            <a:lvl2pPr lvl="1" algn="l">
              <a:lnSpc>
                <a:spcPct val="100000"/>
              </a:lnSpc>
              <a:spcBef>
                <a:spcPts val="0"/>
              </a:spcBef>
              <a:spcAft>
                <a:spcPts val="0"/>
              </a:spcAft>
              <a:buSzPts val="6100"/>
              <a:buNone/>
              <a:defRPr sz="6100"/>
            </a:lvl2pPr>
            <a:lvl3pPr lvl="2" algn="l">
              <a:lnSpc>
                <a:spcPct val="100000"/>
              </a:lnSpc>
              <a:spcBef>
                <a:spcPts val="0"/>
              </a:spcBef>
              <a:spcAft>
                <a:spcPts val="0"/>
              </a:spcAft>
              <a:buSzPts val="6100"/>
              <a:buNone/>
              <a:defRPr sz="6100"/>
            </a:lvl3pPr>
            <a:lvl4pPr lvl="3" algn="l">
              <a:lnSpc>
                <a:spcPct val="100000"/>
              </a:lnSpc>
              <a:spcBef>
                <a:spcPts val="0"/>
              </a:spcBef>
              <a:spcAft>
                <a:spcPts val="0"/>
              </a:spcAft>
              <a:buSzPts val="6100"/>
              <a:buNone/>
              <a:defRPr sz="6100"/>
            </a:lvl4pPr>
            <a:lvl5pPr lvl="4" algn="l">
              <a:lnSpc>
                <a:spcPct val="100000"/>
              </a:lnSpc>
              <a:spcBef>
                <a:spcPts val="0"/>
              </a:spcBef>
              <a:spcAft>
                <a:spcPts val="0"/>
              </a:spcAft>
              <a:buSzPts val="6100"/>
              <a:buNone/>
              <a:defRPr sz="6100"/>
            </a:lvl5pPr>
            <a:lvl6pPr lvl="5" algn="l">
              <a:lnSpc>
                <a:spcPct val="100000"/>
              </a:lnSpc>
              <a:spcBef>
                <a:spcPts val="0"/>
              </a:spcBef>
              <a:spcAft>
                <a:spcPts val="0"/>
              </a:spcAft>
              <a:buSzPts val="6100"/>
              <a:buNone/>
              <a:defRPr sz="6100"/>
            </a:lvl6pPr>
            <a:lvl7pPr lvl="6" algn="l">
              <a:lnSpc>
                <a:spcPct val="100000"/>
              </a:lnSpc>
              <a:spcBef>
                <a:spcPts val="0"/>
              </a:spcBef>
              <a:spcAft>
                <a:spcPts val="0"/>
              </a:spcAft>
              <a:buSzPts val="6100"/>
              <a:buNone/>
              <a:defRPr sz="6100"/>
            </a:lvl7pPr>
            <a:lvl8pPr lvl="7" algn="l">
              <a:lnSpc>
                <a:spcPct val="100000"/>
              </a:lnSpc>
              <a:spcBef>
                <a:spcPts val="0"/>
              </a:spcBef>
              <a:spcAft>
                <a:spcPts val="0"/>
              </a:spcAft>
              <a:buSzPts val="6100"/>
              <a:buNone/>
              <a:defRPr sz="6100"/>
            </a:lvl8pPr>
            <a:lvl9pPr lvl="8" algn="l">
              <a:lnSpc>
                <a:spcPct val="100000"/>
              </a:lnSpc>
              <a:spcBef>
                <a:spcPts val="0"/>
              </a:spcBef>
              <a:spcAft>
                <a:spcPts val="0"/>
              </a:spcAft>
              <a:buSzPts val="6100"/>
              <a:buNone/>
              <a:defRPr sz="6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TLE DESIGN">
  <p:cSld name="CUSTOM_8">
    <p:bg>
      <p:bgPr>
        <a:solidFill>
          <a:srgbClr val="434343"/>
        </a:solidFill>
      </p:bgPr>
    </p:bg>
    <p:spTree>
      <p:nvGrpSpPr>
        <p:cNvPr id="61" name="Shape 61"/>
        <p:cNvGrpSpPr/>
        <p:nvPr/>
      </p:nvGrpSpPr>
      <p:grpSpPr>
        <a:xfrm>
          <a:off x="0" y="0"/>
          <a:ext cx="0" cy="0"/>
          <a:chOff x="0" y="0"/>
          <a:chExt cx="0" cy="0"/>
        </a:xfrm>
      </p:grpSpPr>
      <p:sp>
        <p:nvSpPr>
          <p:cNvPr id="62" name="Google Shape;62;p13"/>
          <p:cNvSpPr txBox="1"/>
          <p:nvPr>
            <p:ph type="title"/>
          </p:nvPr>
        </p:nvSpPr>
        <p:spPr>
          <a:xfrm>
            <a:off x="705000" y="341500"/>
            <a:ext cx="7734000" cy="5310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2200"/>
              <a:buNone/>
              <a:defRPr i="0" sz="2200">
                <a:solidFill>
                  <a:srgbClr val="FFC39F"/>
                </a:solidFill>
              </a:defRPr>
            </a:lvl1pPr>
            <a:lvl2pPr lvl="1" algn="ctr">
              <a:lnSpc>
                <a:spcPct val="100000"/>
              </a:lnSpc>
              <a:spcBef>
                <a:spcPts val="0"/>
              </a:spcBef>
              <a:spcAft>
                <a:spcPts val="0"/>
              </a:spcAft>
              <a:buClr>
                <a:srgbClr val="FFC39F"/>
              </a:buClr>
              <a:buSzPts val="2400"/>
              <a:buNone/>
              <a:defRPr sz="2400">
                <a:solidFill>
                  <a:srgbClr val="FFC39F"/>
                </a:solidFill>
              </a:defRPr>
            </a:lvl2pPr>
            <a:lvl3pPr lvl="2" algn="ctr">
              <a:lnSpc>
                <a:spcPct val="100000"/>
              </a:lnSpc>
              <a:spcBef>
                <a:spcPts val="0"/>
              </a:spcBef>
              <a:spcAft>
                <a:spcPts val="0"/>
              </a:spcAft>
              <a:buClr>
                <a:srgbClr val="FFC39F"/>
              </a:buClr>
              <a:buSzPts val="2400"/>
              <a:buNone/>
              <a:defRPr sz="2400">
                <a:solidFill>
                  <a:srgbClr val="FFC39F"/>
                </a:solidFill>
              </a:defRPr>
            </a:lvl3pPr>
            <a:lvl4pPr lvl="3" algn="ctr">
              <a:lnSpc>
                <a:spcPct val="100000"/>
              </a:lnSpc>
              <a:spcBef>
                <a:spcPts val="0"/>
              </a:spcBef>
              <a:spcAft>
                <a:spcPts val="0"/>
              </a:spcAft>
              <a:buClr>
                <a:srgbClr val="FFC39F"/>
              </a:buClr>
              <a:buSzPts val="2400"/>
              <a:buNone/>
              <a:defRPr sz="2400">
                <a:solidFill>
                  <a:srgbClr val="FFC39F"/>
                </a:solidFill>
              </a:defRPr>
            </a:lvl4pPr>
            <a:lvl5pPr lvl="4" algn="ctr">
              <a:lnSpc>
                <a:spcPct val="100000"/>
              </a:lnSpc>
              <a:spcBef>
                <a:spcPts val="0"/>
              </a:spcBef>
              <a:spcAft>
                <a:spcPts val="0"/>
              </a:spcAft>
              <a:buClr>
                <a:srgbClr val="FFC39F"/>
              </a:buClr>
              <a:buSzPts val="2400"/>
              <a:buNone/>
              <a:defRPr sz="2400">
                <a:solidFill>
                  <a:srgbClr val="FFC39F"/>
                </a:solidFill>
              </a:defRPr>
            </a:lvl5pPr>
            <a:lvl6pPr lvl="5" algn="ctr">
              <a:lnSpc>
                <a:spcPct val="100000"/>
              </a:lnSpc>
              <a:spcBef>
                <a:spcPts val="0"/>
              </a:spcBef>
              <a:spcAft>
                <a:spcPts val="0"/>
              </a:spcAft>
              <a:buClr>
                <a:srgbClr val="FFC39F"/>
              </a:buClr>
              <a:buSzPts val="2400"/>
              <a:buNone/>
              <a:defRPr sz="2400">
                <a:solidFill>
                  <a:srgbClr val="FFC39F"/>
                </a:solidFill>
              </a:defRPr>
            </a:lvl6pPr>
            <a:lvl7pPr lvl="6" algn="ctr">
              <a:lnSpc>
                <a:spcPct val="100000"/>
              </a:lnSpc>
              <a:spcBef>
                <a:spcPts val="0"/>
              </a:spcBef>
              <a:spcAft>
                <a:spcPts val="0"/>
              </a:spcAft>
              <a:buClr>
                <a:srgbClr val="FFC39F"/>
              </a:buClr>
              <a:buSzPts val="2400"/>
              <a:buNone/>
              <a:defRPr sz="2400">
                <a:solidFill>
                  <a:srgbClr val="FFC39F"/>
                </a:solidFill>
              </a:defRPr>
            </a:lvl7pPr>
            <a:lvl8pPr lvl="7" algn="ctr">
              <a:lnSpc>
                <a:spcPct val="100000"/>
              </a:lnSpc>
              <a:spcBef>
                <a:spcPts val="0"/>
              </a:spcBef>
              <a:spcAft>
                <a:spcPts val="0"/>
              </a:spcAft>
              <a:buClr>
                <a:srgbClr val="FFC39F"/>
              </a:buClr>
              <a:buSzPts val="2400"/>
              <a:buNone/>
              <a:defRPr sz="2400">
                <a:solidFill>
                  <a:srgbClr val="FFC39F"/>
                </a:solidFill>
              </a:defRPr>
            </a:lvl8pPr>
            <a:lvl9pPr lvl="8" algn="ctr">
              <a:lnSpc>
                <a:spcPct val="100000"/>
              </a:lnSpc>
              <a:spcBef>
                <a:spcPts val="0"/>
              </a:spcBef>
              <a:spcAft>
                <a:spcPts val="0"/>
              </a:spcAft>
              <a:buClr>
                <a:srgbClr val="FFC39F"/>
              </a:buClr>
              <a:buSzPts val="2400"/>
              <a:buNone/>
              <a:defRPr sz="2400">
                <a:solidFill>
                  <a:srgbClr val="FFC39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TLE DESIGN 1 ">
  <p:cSld name="CUSTOM_8_1_1_1">
    <p:bg>
      <p:bgPr>
        <a:solidFill>
          <a:srgbClr val="FFC39F"/>
        </a:solidFill>
      </p:bgPr>
    </p:bg>
    <p:spTree>
      <p:nvGrpSpPr>
        <p:cNvPr id="63" name="Shape 63"/>
        <p:cNvGrpSpPr/>
        <p:nvPr/>
      </p:nvGrpSpPr>
      <p:grpSpPr>
        <a:xfrm>
          <a:off x="0" y="0"/>
          <a:ext cx="0" cy="0"/>
          <a:chOff x="0" y="0"/>
          <a:chExt cx="0" cy="0"/>
        </a:xfrm>
      </p:grpSpPr>
      <p:sp>
        <p:nvSpPr>
          <p:cNvPr id="64" name="Google Shape;64;p14"/>
          <p:cNvSpPr txBox="1"/>
          <p:nvPr>
            <p:ph type="title"/>
          </p:nvPr>
        </p:nvSpPr>
        <p:spPr>
          <a:xfrm>
            <a:off x="408637" y="467977"/>
            <a:ext cx="85458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2200"/>
              <a:buNone/>
              <a:defRPr i="0" sz="2200"/>
            </a:lvl1pPr>
            <a:lvl2pPr lvl="1" algn="ctr">
              <a:lnSpc>
                <a:spcPct val="100000"/>
              </a:lnSpc>
              <a:spcBef>
                <a:spcPts val="0"/>
              </a:spcBef>
              <a:spcAft>
                <a:spcPts val="0"/>
              </a:spcAft>
              <a:buSzPts val="3300"/>
              <a:buNone/>
              <a:defRPr sz="3300"/>
            </a:lvl2pPr>
            <a:lvl3pPr lvl="2" algn="ctr">
              <a:lnSpc>
                <a:spcPct val="100000"/>
              </a:lnSpc>
              <a:spcBef>
                <a:spcPts val="0"/>
              </a:spcBef>
              <a:spcAft>
                <a:spcPts val="0"/>
              </a:spcAft>
              <a:buSzPts val="3300"/>
              <a:buNone/>
              <a:defRPr sz="3300"/>
            </a:lvl3pPr>
            <a:lvl4pPr lvl="3" algn="ctr">
              <a:lnSpc>
                <a:spcPct val="100000"/>
              </a:lnSpc>
              <a:spcBef>
                <a:spcPts val="0"/>
              </a:spcBef>
              <a:spcAft>
                <a:spcPts val="0"/>
              </a:spcAft>
              <a:buSzPts val="3300"/>
              <a:buNone/>
              <a:defRPr sz="3300"/>
            </a:lvl4pPr>
            <a:lvl5pPr lvl="4" algn="ctr">
              <a:lnSpc>
                <a:spcPct val="100000"/>
              </a:lnSpc>
              <a:spcBef>
                <a:spcPts val="0"/>
              </a:spcBef>
              <a:spcAft>
                <a:spcPts val="0"/>
              </a:spcAft>
              <a:buSzPts val="3300"/>
              <a:buNone/>
              <a:defRPr sz="3300"/>
            </a:lvl5pPr>
            <a:lvl6pPr lvl="5" algn="ctr">
              <a:lnSpc>
                <a:spcPct val="100000"/>
              </a:lnSpc>
              <a:spcBef>
                <a:spcPts val="0"/>
              </a:spcBef>
              <a:spcAft>
                <a:spcPts val="0"/>
              </a:spcAft>
              <a:buSzPts val="3300"/>
              <a:buNone/>
              <a:defRPr sz="3300"/>
            </a:lvl6pPr>
            <a:lvl7pPr lvl="6" algn="ctr">
              <a:lnSpc>
                <a:spcPct val="100000"/>
              </a:lnSpc>
              <a:spcBef>
                <a:spcPts val="0"/>
              </a:spcBef>
              <a:spcAft>
                <a:spcPts val="0"/>
              </a:spcAft>
              <a:buSzPts val="3300"/>
              <a:buNone/>
              <a:defRPr sz="3300"/>
            </a:lvl7pPr>
            <a:lvl8pPr lvl="7" algn="ctr">
              <a:lnSpc>
                <a:spcPct val="100000"/>
              </a:lnSpc>
              <a:spcBef>
                <a:spcPts val="0"/>
              </a:spcBef>
              <a:spcAft>
                <a:spcPts val="0"/>
              </a:spcAft>
              <a:buSzPts val="3300"/>
              <a:buNone/>
              <a:defRPr sz="3300"/>
            </a:lvl8pPr>
            <a:lvl9pPr lvl="8" algn="ctr">
              <a:lnSpc>
                <a:spcPct val="100000"/>
              </a:lnSpc>
              <a:spcBef>
                <a:spcPts val="0"/>
              </a:spcBef>
              <a:spcAft>
                <a:spcPts val="0"/>
              </a:spcAft>
              <a:buSzPts val="3300"/>
              <a:buNone/>
              <a:defRPr sz="33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amp; TEXT  ">
  <p:cSld name="CUSTOM_6_1_1">
    <p:bg>
      <p:bgPr>
        <a:solidFill>
          <a:srgbClr val="434343"/>
        </a:solidFill>
      </p:bgPr>
    </p:bg>
    <p:spTree>
      <p:nvGrpSpPr>
        <p:cNvPr id="65" name="Shape 65"/>
        <p:cNvGrpSpPr/>
        <p:nvPr/>
      </p:nvGrpSpPr>
      <p:grpSpPr>
        <a:xfrm>
          <a:off x="0" y="0"/>
          <a:ext cx="0" cy="0"/>
          <a:chOff x="0" y="0"/>
          <a:chExt cx="0" cy="0"/>
        </a:xfrm>
      </p:grpSpPr>
      <p:sp>
        <p:nvSpPr>
          <p:cNvPr id="66" name="Google Shape;66;p15"/>
          <p:cNvSpPr txBox="1"/>
          <p:nvPr>
            <p:ph idx="1" type="subTitle"/>
          </p:nvPr>
        </p:nvSpPr>
        <p:spPr>
          <a:xfrm>
            <a:off x="1863725" y="2877100"/>
            <a:ext cx="5486100" cy="7404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sz="1200">
                <a:solidFill>
                  <a:srgbClr val="FFC39F"/>
                </a:solidFill>
              </a:defRPr>
            </a:lvl1pPr>
            <a:lvl2pPr lvl="1" algn="ctr">
              <a:lnSpc>
                <a:spcPct val="100000"/>
              </a:lnSpc>
              <a:spcBef>
                <a:spcPts val="0"/>
              </a:spcBef>
              <a:spcAft>
                <a:spcPts val="0"/>
              </a:spcAft>
              <a:buSzPts val="1200"/>
              <a:buNone/>
              <a:defRPr sz="1000">
                <a:solidFill>
                  <a:srgbClr val="FFC39F"/>
                </a:solidFill>
              </a:defRPr>
            </a:lvl2pPr>
            <a:lvl3pPr lvl="2" algn="ctr">
              <a:lnSpc>
                <a:spcPct val="100000"/>
              </a:lnSpc>
              <a:spcBef>
                <a:spcPts val="0"/>
              </a:spcBef>
              <a:spcAft>
                <a:spcPts val="0"/>
              </a:spcAft>
              <a:buSzPts val="1200"/>
              <a:buNone/>
              <a:defRPr sz="1000">
                <a:solidFill>
                  <a:srgbClr val="FFC39F"/>
                </a:solidFill>
              </a:defRPr>
            </a:lvl3pPr>
            <a:lvl4pPr lvl="3" algn="ctr">
              <a:lnSpc>
                <a:spcPct val="100000"/>
              </a:lnSpc>
              <a:spcBef>
                <a:spcPts val="0"/>
              </a:spcBef>
              <a:spcAft>
                <a:spcPts val="0"/>
              </a:spcAft>
              <a:buSzPts val="1200"/>
              <a:buNone/>
              <a:defRPr sz="1000">
                <a:solidFill>
                  <a:srgbClr val="FFC39F"/>
                </a:solidFill>
              </a:defRPr>
            </a:lvl4pPr>
            <a:lvl5pPr lvl="4" algn="ctr">
              <a:lnSpc>
                <a:spcPct val="100000"/>
              </a:lnSpc>
              <a:spcBef>
                <a:spcPts val="0"/>
              </a:spcBef>
              <a:spcAft>
                <a:spcPts val="0"/>
              </a:spcAft>
              <a:buSzPts val="1200"/>
              <a:buNone/>
              <a:defRPr sz="1000">
                <a:solidFill>
                  <a:srgbClr val="FFC39F"/>
                </a:solidFill>
              </a:defRPr>
            </a:lvl5pPr>
            <a:lvl6pPr lvl="5" algn="ctr">
              <a:lnSpc>
                <a:spcPct val="100000"/>
              </a:lnSpc>
              <a:spcBef>
                <a:spcPts val="0"/>
              </a:spcBef>
              <a:spcAft>
                <a:spcPts val="0"/>
              </a:spcAft>
              <a:buSzPts val="1200"/>
              <a:buNone/>
              <a:defRPr sz="1000">
                <a:solidFill>
                  <a:srgbClr val="FFC39F"/>
                </a:solidFill>
              </a:defRPr>
            </a:lvl6pPr>
            <a:lvl7pPr lvl="6" algn="ctr">
              <a:lnSpc>
                <a:spcPct val="100000"/>
              </a:lnSpc>
              <a:spcBef>
                <a:spcPts val="0"/>
              </a:spcBef>
              <a:spcAft>
                <a:spcPts val="0"/>
              </a:spcAft>
              <a:buSzPts val="1200"/>
              <a:buNone/>
              <a:defRPr sz="1000">
                <a:solidFill>
                  <a:srgbClr val="FFC39F"/>
                </a:solidFill>
              </a:defRPr>
            </a:lvl7pPr>
            <a:lvl8pPr lvl="7" algn="ctr">
              <a:lnSpc>
                <a:spcPct val="100000"/>
              </a:lnSpc>
              <a:spcBef>
                <a:spcPts val="0"/>
              </a:spcBef>
              <a:spcAft>
                <a:spcPts val="0"/>
              </a:spcAft>
              <a:buSzPts val="1200"/>
              <a:buNone/>
              <a:defRPr sz="1000">
                <a:solidFill>
                  <a:srgbClr val="FFC39F"/>
                </a:solidFill>
              </a:defRPr>
            </a:lvl8pPr>
            <a:lvl9pPr lvl="8" algn="ctr">
              <a:lnSpc>
                <a:spcPct val="100000"/>
              </a:lnSpc>
              <a:spcBef>
                <a:spcPts val="0"/>
              </a:spcBef>
              <a:spcAft>
                <a:spcPts val="0"/>
              </a:spcAft>
              <a:buSzPts val="1200"/>
              <a:buNone/>
              <a:defRPr sz="1000">
                <a:solidFill>
                  <a:srgbClr val="FFC39F"/>
                </a:solidFill>
              </a:defRPr>
            </a:lvl9pPr>
          </a:lstStyle>
          <a:p/>
        </p:txBody>
      </p:sp>
      <p:sp>
        <p:nvSpPr>
          <p:cNvPr id="67" name="Google Shape;67;p15"/>
          <p:cNvSpPr txBox="1"/>
          <p:nvPr>
            <p:ph type="title"/>
          </p:nvPr>
        </p:nvSpPr>
        <p:spPr>
          <a:xfrm>
            <a:off x="1587750" y="1763196"/>
            <a:ext cx="5968500" cy="11139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6000"/>
              <a:buNone/>
              <a:defRPr sz="6000">
                <a:solidFill>
                  <a:srgbClr val="FFC39F"/>
                </a:solidFill>
              </a:defRPr>
            </a:lvl1pPr>
            <a:lvl2pPr lvl="1" algn="ctr">
              <a:lnSpc>
                <a:spcPct val="100000"/>
              </a:lnSpc>
              <a:spcBef>
                <a:spcPts val="0"/>
              </a:spcBef>
              <a:spcAft>
                <a:spcPts val="0"/>
              </a:spcAft>
              <a:buClr>
                <a:srgbClr val="FFC39F"/>
              </a:buClr>
              <a:buSzPts val="6000"/>
              <a:buNone/>
              <a:defRPr sz="6000">
                <a:solidFill>
                  <a:srgbClr val="FFC39F"/>
                </a:solidFill>
              </a:defRPr>
            </a:lvl2pPr>
            <a:lvl3pPr lvl="2" algn="ctr">
              <a:lnSpc>
                <a:spcPct val="100000"/>
              </a:lnSpc>
              <a:spcBef>
                <a:spcPts val="0"/>
              </a:spcBef>
              <a:spcAft>
                <a:spcPts val="0"/>
              </a:spcAft>
              <a:buClr>
                <a:srgbClr val="FFC39F"/>
              </a:buClr>
              <a:buSzPts val="6000"/>
              <a:buNone/>
              <a:defRPr sz="6000">
                <a:solidFill>
                  <a:srgbClr val="FFC39F"/>
                </a:solidFill>
              </a:defRPr>
            </a:lvl3pPr>
            <a:lvl4pPr lvl="3" algn="ctr">
              <a:lnSpc>
                <a:spcPct val="100000"/>
              </a:lnSpc>
              <a:spcBef>
                <a:spcPts val="0"/>
              </a:spcBef>
              <a:spcAft>
                <a:spcPts val="0"/>
              </a:spcAft>
              <a:buClr>
                <a:srgbClr val="FFC39F"/>
              </a:buClr>
              <a:buSzPts val="6000"/>
              <a:buNone/>
              <a:defRPr sz="6000">
                <a:solidFill>
                  <a:srgbClr val="FFC39F"/>
                </a:solidFill>
              </a:defRPr>
            </a:lvl4pPr>
            <a:lvl5pPr lvl="4" algn="ctr">
              <a:lnSpc>
                <a:spcPct val="100000"/>
              </a:lnSpc>
              <a:spcBef>
                <a:spcPts val="0"/>
              </a:spcBef>
              <a:spcAft>
                <a:spcPts val="0"/>
              </a:spcAft>
              <a:buClr>
                <a:srgbClr val="FFC39F"/>
              </a:buClr>
              <a:buSzPts val="6000"/>
              <a:buNone/>
              <a:defRPr sz="6000">
                <a:solidFill>
                  <a:srgbClr val="FFC39F"/>
                </a:solidFill>
              </a:defRPr>
            </a:lvl5pPr>
            <a:lvl6pPr lvl="5" algn="ctr">
              <a:lnSpc>
                <a:spcPct val="100000"/>
              </a:lnSpc>
              <a:spcBef>
                <a:spcPts val="0"/>
              </a:spcBef>
              <a:spcAft>
                <a:spcPts val="0"/>
              </a:spcAft>
              <a:buClr>
                <a:srgbClr val="FFC39F"/>
              </a:buClr>
              <a:buSzPts val="6000"/>
              <a:buNone/>
              <a:defRPr sz="6000">
                <a:solidFill>
                  <a:srgbClr val="FFC39F"/>
                </a:solidFill>
              </a:defRPr>
            </a:lvl6pPr>
            <a:lvl7pPr lvl="6" algn="ctr">
              <a:lnSpc>
                <a:spcPct val="100000"/>
              </a:lnSpc>
              <a:spcBef>
                <a:spcPts val="0"/>
              </a:spcBef>
              <a:spcAft>
                <a:spcPts val="0"/>
              </a:spcAft>
              <a:buClr>
                <a:srgbClr val="FFC39F"/>
              </a:buClr>
              <a:buSzPts val="6000"/>
              <a:buNone/>
              <a:defRPr sz="6000">
                <a:solidFill>
                  <a:srgbClr val="FFC39F"/>
                </a:solidFill>
              </a:defRPr>
            </a:lvl7pPr>
            <a:lvl8pPr lvl="7" algn="ctr">
              <a:lnSpc>
                <a:spcPct val="100000"/>
              </a:lnSpc>
              <a:spcBef>
                <a:spcPts val="0"/>
              </a:spcBef>
              <a:spcAft>
                <a:spcPts val="0"/>
              </a:spcAft>
              <a:buClr>
                <a:srgbClr val="FFC39F"/>
              </a:buClr>
              <a:buSzPts val="6000"/>
              <a:buNone/>
              <a:defRPr sz="6000">
                <a:solidFill>
                  <a:srgbClr val="FFC39F"/>
                </a:solidFill>
              </a:defRPr>
            </a:lvl8pPr>
            <a:lvl9pPr lvl="8" algn="ctr">
              <a:lnSpc>
                <a:spcPct val="100000"/>
              </a:lnSpc>
              <a:spcBef>
                <a:spcPts val="0"/>
              </a:spcBef>
              <a:spcAft>
                <a:spcPts val="0"/>
              </a:spcAft>
              <a:buClr>
                <a:srgbClr val="FFC39F"/>
              </a:buClr>
              <a:buSzPts val="6000"/>
              <a:buNone/>
              <a:defRPr sz="6000">
                <a:solidFill>
                  <a:srgbClr val="FFC39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amp; TEXT ">
  <p:cSld name="CUSTOM_5_1_1_1">
    <p:bg>
      <p:bgPr>
        <a:solidFill>
          <a:srgbClr val="FFC39F"/>
        </a:solidFill>
      </p:bgPr>
    </p:bg>
    <p:spTree>
      <p:nvGrpSpPr>
        <p:cNvPr id="68" name="Shape 68"/>
        <p:cNvGrpSpPr/>
        <p:nvPr/>
      </p:nvGrpSpPr>
      <p:grpSpPr>
        <a:xfrm>
          <a:off x="0" y="0"/>
          <a:ext cx="0" cy="0"/>
          <a:chOff x="0" y="0"/>
          <a:chExt cx="0" cy="0"/>
        </a:xfrm>
      </p:grpSpPr>
      <p:sp>
        <p:nvSpPr>
          <p:cNvPr id="69" name="Google Shape;69;p16"/>
          <p:cNvSpPr txBox="1"/>
          <p:nvPr>
            <p:ph idx="1" type="subTitle"/>
          </p:nvPr>
        </p:nvSpPr>
        <p:spPr>
          <a:xfrm>
            <a:off x="2219450" y="1638000"/>
            <a:ext cx="4774500" cy="396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0" name="Google Shape;70;p16"/>
          <p:cNvSpPr txBox="1"/>
          <p:nvPr>
            <p:ph idx="2" type="subTitle"/>
          </p:nvPr>
        </p:nvSpPr>
        <p:spPr>
          <a:xfrm>
            <a:off x="2219450" y="2830369"/>
            <a:ext cx="4774500" cy="396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1" name="Google Shape;71;p16"/>
          <p:cNvSpPr txBox="1"/>
          <p:nvPr>
            <p:ph idx="3" type="subTitle"/>
          </p:nvPr>
        </p:nvSpPr>
        <p:spPr>
          <a:xfrm>
            <a:off x="2219450" y="4045475"/>
            <a:ext cx="4774500" cy="396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2" name="Google Shape;72;p16"/>
          <p:cNvSpPr txBox="1"/>
          <p:nvPr>
            <p:ph type="title"/>
          </p:nvPr>
        </p:nvSpPr>
        <p:spPr>
          <a:xfrm>
            <a:off x="1587750" y="940196"/>
            <a:ext cx="5968500" cy="6978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3" name="Google Shape;73;p16"/>
          <p:cNvSpPr txBox="1"/>
          <p:nvPr>
            <p:ph idx="4" type="title"/>
          </p:nvPr>
        </p:nvSpPr>
        <p:spPr>
          <a:xfrm>
            <a:off x="1587750" y="2148443"/>
            <a:ext cx="5968500" cy="6978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4" name="Google Shape;74;p16"/>
          <p:cNvSpPr txBox="1"/>
          <p:nvPr>
            <p:ph idx="5" type="title"/>
          </p:nvPr>
        </p:nvSpPr>
        <p:spPr>
          <a:xfrm>
            <a:off x="1587750" y="3347668"/>
            <a:ext cx="5968500" cy="6978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IX COLUMNS">
  <p:cSld name="Two Content_1_1">
    <p:bg>
      <p:bgPr>
        <a:solidFill>
          <a:srgbClr val="434343"/>
        </a:solidFill>
      </p:bgPr>
    </p:bg>
    <p:spTree>
      <p:nvGrpSpPr>
        <p:cNvPr id="75" name="Shape 75"/>
        <p:cNvGrpSpPr/>
        <p:nvPr/>
      </p:nvGrpSpPr>
      <p:grpSpPr>
        <a:xfrm>
          <a:off x="0" y="0"/>
          <a:ext cx="0" cy="0"/>
          <a:chOff x="0" y="0"/>
          <a:chExt cx="0" cy="0"/>
        </a:xfrm>
      </p:grpSpPr>
      <p:sp>
        <p:nvSpPr>
          <p:cNvPr id="76" name="Google Shape;76;p17"/>
          <p:cNvSpPr txBox="1"/>
          <p:nvPr>
            <p:ph type="title"/>
          </p:nvPr>
        </p:nvSpPr>
        <p:spPr>
          <a:xfrm>
            <a:off x="408637" y="467977"/>
            <a:ext cx="85458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rgbClr val="FFC39F"/>
              </a:buClr>
              <a:buSzPts val="2200"/>
              <a:buNone/>
              <a:defRPr i="0" sz="2200">
                <a:solidFill>
                  <a:srgbClr val="FFC39F"/>
                </a:solidFill>
              </a:defRPr>
            </a:lvl1pPr>
            <a:lvl2pPr lvl="1" algn="ctr">
              <a:lnSpc>
                <a:spcPct val="100000"/>
              </a:lnSpc>
              <a:spcBef>
                <a:spcPts val="0"/>
              </a:spcBef>
              <a:spcAft>
                <a:spcPts val="0"/>
              </a:spcAft>
              <a:buClr>
                <a:srgbClr val="FFC39F"/>
              </a:buClr>
              <a:buSzPts val="3300"/>
              <a:buNone/>
              <a:defRPr sz="3300">
                <a:solidFill>
                  <a:srgbClr val="FFC39F"/>
                </a:solidFill>
              </a:defRPr>
            </a:lvl2pPr>
            <a:lvl3pPr lvl="2" algn="ctr">
              <a:lnSpc>
                <a:spcPct val="100000"/>
              </a:lnSpc>
              <a:spcBef>
                <a:spcPts val="0"/>
              </a:spcBef>
              <a:spcAft>
                <a:spcPts val="0"/>
              </a:spcAft>
              <a:buClr>
                <a:srgbClr val="FFC39F"/>
              </a:buClr>
              <a:buSzPts val="3300"/>
              <a:buNone/>
              <a:defRPr sz="3300">
                <a:solidFill>
                  <a:srgbClr val="FFC39F"/>
                </a:solidFill>
              </a:defRPr>
            </a:lvl3pPr>
            <a:lvl4pPr lvl="3" algn="ctr">
              <a:lnSpc>
                <a:spcPct val="100000"/>
              </a:lnSpc>
              <a:spcBef>
                <a:spcPts val="0"/>
              </a:spcBef>
              <a:spcAft>
                <a:spcPts val="0"/>
              </a:spcAft>
              <a:buClr>
                <a:srgbClr val="FFC39F"/>
              </a:buClr>
              <a:buSzPts val="3300"/>
              <a:buNone/>
              <a:defRPr sz="3300">
                <a:solidFill>
                  <a:srgbClr val="FFC39F"/>
                </a:solidFill>
              </a:defRPr>
            </a:lvl4pPr>
            <a:lvl5pPr lvl="4" algn="ctr">
              <a:lnSpc>
                <a:spcPct val="100000"/>
              </a:lnSpc>
              <a:spcBef>
                <a:spcPts val="0"/>
              </a:spcBef>
              <a:spcAft>
                <a:spcPts val="0"/>
              </a:spcAft>
              <a:buClr>
                <a:srgbClr val="FFC39F"/>
              </a:buClr>
              <a:buSzPts val="3300"/>
              <a:buNone/>
              <a:defRPr sz="3300">
                <a:solidFill>
                  <a:srgbClr val="FFC39F"/>
                </a:solidFill>
              </a:defRPr>
            </a:lvl5pPr>
            <a:lvl6pPr lvl="5" algn="ctr">
              <a:lnSpc>
                <a:spcPct val="100000"/>
              </a:lnSpc>
              <a:spcBef>
                <a:spcPts val="0"/>
              </a:spcBef>
              <a:spcAft>
                <a:spcPts val="0"/>
              </a:spcAft>
              <a:buClr>
                <a:srgbClr val="FFC39F"/>
              </a:buClr>
              <a:buSzPts val="3300"/>
              <a:buNone/>
              <a:defRPr sz="3300">
                <a:solidFill>
                  <a:srgbClr val="FFC39F"/>
                </a:solidFill>
              </a:defRPr>
            </a:lvl6pPr>
            <a:lvl7pPr lvl="6" algn="ctr">
              <a:lnSpc>
                <a:spcPct val="100000"/>
              </a:lnSpc>
              <a:spcBef>
                <a:spcPts val="0"/>
              </a:spcBef>
              <a:spcAft>
                <a:spcPts val="0"/>
              </a:spcAft>
              <a:buClr>
                <a:srgbClr val="FFC39F"/>
              </a:buClr>
              <a:buSzPts val="3300"/>
              <a:buNone/>
              <a:defRPr sz="3300">
                <a:solidFill>
                  <a:srgbClr val="FFC39F"/>
                </a:solidFill>
              </a:defRPr>
            </a:lvl7pPr>
            <a:lvl8pPr lvl="7" algn="ctr">
              <a:lnSpc>
                <a:spcPct val="100000"/>
              </a:lnSpc>
              <a:spcBef>
                <a:spcPts val="0"/>
              </a:spcBef>
              <a:spcAft>
                <a:spcPts val="0"/>
              </a:spcAft>
              <a:buClr>
                <a:srgbClr val="FFC39F"/>
              </a:buClr>
              <a:buSzPts val="3300"/>
              <a:buNone/>
              <a:defRPr sz="3300">
                <a:solidFill>
                  <a:srgbClr val="FFC39F"/>
                </a:solidFill>
              </a:defRPr>
            </a:lvl8pPr>
            <a:lvl9pPr lvl="8" algn="ctr">
              <a:lnSpc>
                <a:spcPct val="100000"/>
              </a:lnSpc>
              <a:spcBef>
                <a:spcPts val="0"/>
              </a:spcBef>
              <a:spcAft>
                <a:spcPts val="0"/>
              </a:spcAft>
              <a:buClr>
                <a:srgbClr val="FFC39F"/>
              </a:buClr>
              <a:buSzPts val="3300"/>
              <a:buNone/>
              <a:defRPr sz="3300">
                <a:solidFill>
                  <a:srgbClr val="FFC39F"/>
                </a:solidFill>
              </a:defRPr>
            </a:lvl9pPr>
          </a:lstStyle>
          <a:p/>
        </p:txBody>
      </p:sp>
      <p:sp>
        <p:nvSpPr>
          <p:cNvPr id="77" name="Google Shape;77;p17"/>
          <p:cNvSpPr txBox="1"/>
          <p:nvPr>
            <p:ph idx="2" type="title"/>
          </p:nvPr>
        </p:nvSpPr>
        <p:spPr>
          <a:xfrm>
            <a:off x="967226" y="1748523"/>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1400"/>
              <a:buNone/>
              <a:defRPr i="0" sz="1400">
                <a:solidFill>
                  <a:srgbClr val="FFC39F"/>
                </a:solidFill>
              </a:defRPr>
            </a:lvl1pPr>
            <a:lvl2pPr lvl="1" algn="ctr">
              <a:lnSpc>
                <a:spcPct val="100000"/>
              </a:lnSpc>
              <a:spcBef>
                <a:spcPts val="0"/>
              </a:spcBef>
              <a:spcAft>
                <a:spcPts val="0"/>
              </a:spcAft>
              <a:buClr>
                <a:srgbClr val="FFC39F"/>
              </a:buClr>
              <a:buSzPts val="1400"/>
              <a:buNone/>
              <a:defRPr sz="1400">
                <a:solidFill>
                  <a:srgbClr val="FFC39F"/>
                </a:solidFill>
              </a:defRPr>
            </a:lvl2pPr>
            <a:lvl3pPr lvl="2" algn="ctr">
              <a:lnSpc>
                <a:spcPct val="100000"/>
              </a:lnSpc>
              <a:spcBef>
                <a:spcPts val="0"/>
              </a:spcBef>
              <a:spcAft>
                <a:spcPts val="0"/>
              </a:spcAft>
              <a:buClr>
                <a:srgbClr val="FFC39F"/>
              </a:buClr>
              <a:buSzPts val="1400"/>
              <a:buNone/>
              <a:defRPr sz="1400">
                <a:solidFill>
                  <a:srgbClr val="FFC39F"/>
                </a:solidFill>
              </a:defRPr>
            </a:lvl3pPr>
            <a:lvl4pPr lvl="3" algn="ctr">
              <a:lnSpc>
                <a:spcPct val="100000"/>
              </a:lnSpc>
              <a:spcBef>
                <a:spcPts val="0"/>
              </a:spcBef>
              <a:spcAft>
                <a:spcPts val="0"/>
              </a:spcAft>
              <a:buClr>
                <a:srgbClr val="FFC39F"/>
              </a:buClr>
              <a:buSzPts val="1400"/>
              <a:buNone/>
              <a:defRPr sz="1400">
                <a:solidFill>
                  <a:srgbClr val="FFC39F"/>
                </a:solidFill>
              </a:defRPr>
            </a:lvl4pPr>
            <a:lvl5pPr lvl="4" algn="ctr">
              <a:lnSpc>
                <a:spcPct val="100000"/>
              </a:lnSpc>
              <a:spcBef>
                <a:spcPts val="0"/>
              </a:spcBef>
              <a:spcAft>
                <a:spcPts val="0"/>
              </a:spcAft>
              <a:buClr>
                <a:srgbClr val="FFC39F"/>
              </a:buClr>
              <a:buSzPts val="1400"/>
              <a:buNone/>
              <a:defRPr sz="1400">
                <a:solidFill>
                  <a:srgbClr val="FFC39F"/>
                </a:solidFill>
              </a:defRPr>
            </a:lvl5pPr>
            <a:lvl6pPr lvl="5" algn="ctr">
              <a:lnSpc>
                <a:spcPct val="100000"/>
              </a:lnSpc>
              <a:spcBef>
                <a:spcPts val="0"/>
              </a:spcBef>
              <a:spcAft>
                <a:spcPts val="0"/>
              </a:spcAft>
              <a:buClr>
                <a:srgbClr val="FFC39F"/>
              </a:buClr>
              <a:buSzPts val="1400"/>
              <a:buNone/>
              <a:defRPr sz="1400">
                <a:solidFill>
                  <a:srgbClr val="FFC39F"/>
                </a:solidFill>
              </a:defRPr>
            </a:lvl6pPr>
            <a:lvl7pPr lvl="6" algn="ctr">
              <a:lnSpc>
                <a:spcPct val="100000"/>
              </a:lnSpc>
              <a:spcBef>
                <a:spcPts val="0"/>
              </a:spcBef>
              <a:spcAft>
                <a:spcPts val="0"/>
              </a:spcAft>
              <a:buClr>
                <a:srgbClr val="FFC39F"/>
              </a:buClr>
              <a:buSzPts val="1400"/>
              <a:buNone/>
              <a:defRPr sz="1400">
                <a:solidFill>
                  <a:srgbClr val="FFC39F"/>
                </a:solidFill>
              </a:defRPr>
            </a:lvl7pPr>
            <a:lvl8pPr lvl="7" algn="ctr">
              <a:lnSpc>
                <a:spcPct val="100000"/>
              </a:lnSpc>
              <a:spcBef>
                <a:spcPts val="0"/>
              </a:spcBef>
              <a:spcAft>
                <a:spcPts val="0"/>
              </a:spcAft>
              <a:buClr>
                <a:srgbClr val="FFC39F"/>
              </a:buClr>
              <a:buSzPts val="1400"/>
              <a:buNone/>
              <a:defRPr sz="1400">
                <a:solidFill>
                  <a:srgbClr val="FFC39F"/>
                </a:solidFill>
              </a:defRPr>
            </a:lvl8pPr>
            <a:lvl9pPr lvl="8" algn="ctr">
              <a:lnSpc>
                <a:spcPct val="100000"/>
              </a:lnSpc>
              <a:spcBef>
                <a:spcPts val="0"/>
              </a:spcBef>
              <a:spcAft>
                <a:spcPts val="0"/>
              </a:spcAft>
              <a:buClr>
                <a:srgbClr val="FFC39F"/>
              </a:buClr>
              <a:buSzPts val="1400"/>
              <a:buNone/>
              <a:defRPr sz="1400">
                <a:solidFill>
                  <a:srgbClr val="FFC39F"/>
                </a:solidFill>
              </a:defRPr>
            </a:lvl9pPr>
          </a:lstStyle>
          <a:p/>
        </p:txBody>
      </p:sp>
      <p:sp>
        <p:nvSpPr>
          <p:cNvPr id="78" name="Google Shape;78;p17"/>
          <p:cNvSpPr txBox="1"/>
          <p:nvPr>
            <p:ph idx="1" type="subTitle"/>
          </p:nvPr>
        </p:nvSpPr>
        <p:spPr>
          <a:xfrm>
            <a:off x="938850" y="2171175"/>
            <a:ext cx="1899900" cy="348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sz="1100">
                <a:solidFill>
                  <a:srgbClr val="FFC39F"/>
                </a:solidFill>
              </a:defRPr>
            </a:lvl1pPr>
            <a:lvl2pPr lvl="1" algn="ctr">
              <a:lnSpc>
                <a:spcPct val="100000"/>
              </a:lnSpc>
              <a:spcBef>
                <a:spcPts val="0"/>
              </a:spcBef>
              <a:spcAft>
                <a:spcPts val="0"/>
              </a:spcAft>
              <a:buSzPts val="1200"/>
              <a:buNone/>
              <a:defRPr sz="1100">
                <a:solidFill>
                  <a:srgbClr val="FFC39F"/>
                </a:solidFill>
              </a:defRPr>
            </a:lvl2pPr>
            <a:lvl3pPr lvl="2" algn="ctr">
              <a:lnSpc>
                <a:spcPct val="100000"/>
              </a:lnSpc>
              <a:spcBef>
                <a:spcPts val="0"/>
              </a:spcBef>
              <a:spcAft>
                <a:spcPts val="0"/>
              </a:spcAft>
              <a:buSzPts val="1200"/>
              <a:buNone/>
              <a:defRPr sz="1100">
                <a:solidFill>
                  <a:srgbClr val="FFC39F"/>
                </a:solidFill>
              </a:defRPr>
            </a:lvl3pPr>
            <a:lvl4pPr lvl="3" algn="ctr">
              <a:lnSpc>
                <a:spcPct val="100000"/>
              </a:lnSpc>
              <a:spcBef>
                <a:spcPts val="0"/>
              </a:spcBef>
              <a:spcAft>
                <a:spcPts val="0"/>
              </a:spcAft>
              <a:buSzPts val="1200"/>
              <a:buNone/>
              <a:defRPr sz="1100">
                <a:solidFill>
                  <a:srgbClr val="FFC39F"/>
                </a:solidFill>
              </a:defRPr>
            </a:lvl4pPr>
            <a:lvl5pPr lvl="4" algn="ctr">
              <a:lnSpc>
                <a:spcPct val="100000"/>
              </a:lnSpc>
              <a:spcBef>
                <a:spcPts val="0"/>
              </a:spcBef>
              <a:spcAft>
                <a:spcPts val="0"/>
              </a:spcAft>
              <a:buSzPts val="1200"/>
              <a:buNone/>
              <a:defRPr sz="1100">
                <a:solidFill>
                  <a:srgbClr val="FFC39F"/>
                </a:solidFill>
              </a:defRPr>
            </a:lvl5pPr>
            <a:lvl6pPr lvl="5" algn="ctr">
              <a:lnSpc>
                <a:spcPct val="100000"/>
              </a:lnSpc>
              <a:spcBef>
                <a:spcPts val="0"/>
              </a:spcBef>
              <a:spcAft>
                <a:spcPts val="0"/>
              </a:spcAft>
              <a:buSzPts val="1200"/>
              <a:buNone/>
              <a:defRPr sz="1100">
                <a:solidFill>
                  <a:srgbClr val="FFC39F"/>
                </a:solidFill>
              </a:defRPr>
            </a:lvl6pPr>
            <a:lvl7pPr lvl="6" algn="ctr">
              <a:lnSpc>
                <a:spcPct val="100000"/>
              </a:lnSpc>
              <a:spcBef>
                <a:spcPts val="0"/>
              </a:spcBef>
              <a:spcAft>
                <a:spcPts val="0"/>
              </a:spcAft>
              <a:buSzPts val="1200"/>
              <a:buNone/>
              <a:defRPr sz="1100">
                <a:solidFill>
                  <a:srgbClr val="FFC39F"/>
                </a:solidFill>
              </a:defRPr>
            </a:lvl7pPr>
            <a:lvl8pPr lvl="7" algn="ctr">
              <a:lnSpc>
                <a:spcPct val="100000"/>
              </a:lnSpc>
              <a:spcBef>
                <a:spcPts val="0"/>
              </a:spcBef>
              <a:spcAft>
                <a:spcPts val="0"/>
              </a:spcAft>
              <a:buSzPts val="1200"/>
              <a:buNone/>
              <a:defRPr sz="1100">
                <a:solidFill>
                  <a:srgbClr val="FFC39F"/>
                </a:solidFill>
              </a:defRPr>
            </a:lvl8pPr>
            <a:lvl9pPr lvl="8" algn="ctr">
              <a:lnSpc>
                <a:spcPct val="100000"/>
              </a:lnSpc>
              <a:spcBef>
                <a:spcPts val="0"/>
              </a:spcBef>
              <a:spcAft>
                <a:spcPts val="0"/>
              </a:spcAft>
              <a:buSzPts val="1200"/>
              <a:buNone/>
              <a:defRPr sz="1100">
                <a:solidFill>
                  <a:srgbClr val="FFC39F"/>
                </a:solidFill>
              </a:defRPr>
            </a:lvl9pPr>
          </a:lstStyle>
          <a:p/>
        </p:txBody>
      </p:sp>
      <p:sp>
        <p:nvSpPr>
          <p:cNvPr id="79" name="Google Shape;79;p17"/>
          <p:cNvSpPr txBox="1"/>
          <p:nvPr>
            <p:ph idx="3" type="title"/>
          </p:nvPr>
        </p:nvSpPr>
        <p:spPr>
          <a:xfrm>
            <a:off x="6335376" y="1748523"/>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1400"/>
              <a:buNone/>
              <a:defRPr i="0" sz="1400">
                <a:solidFill>
                  <a:srgbClr val="FFC39F"/>
                </a:solidFill>
              </a:defRPr>
            </a:lvl1pPr>
            <a:lvl2pPr lvl="1" algn="ctr">
              <a:lnSpc>
                <a:spcPct val="100000"/>
              </a:lnSpc>
              <a:spcBef>
                <a:spcPts val="0"/>
              </a:spcBef>
              <a:spcAft>
                <a:spcPts val="0"/>
              </a:spcAft>
              <a:buClr>
                <a:srgbClr val="FFC39F"/>
              </a:buClr>
              <a:buSzPts val="1400"/>
              <a:buNone/>
              <a:defRPr sz="1400">
                <a:solidFill>
                  <a:srgbClr val="FFC39F"/>
                </a:solidFill>
              </a:defRPr>
            </a:lvl2pPr>
            <a:lvl3pPr lvl="2" algn="ctr">
              <a:lnSpc>
                <a:spcPct val="100000"/>
              </a:lnSpc>
              <a:spcBef>
                <a:spcPts val="0"/>
              </a:spcBef>
              <a:spcAft>
                <a:spcPts val="0"/>
              </a:spcAft>
              <a:buClr>
                <a:srgbClr val="FFC39F"/>
              </a:buClr>
              <a:buSzPts val="1400"/>
              <a:buNone/>
              <a:defRPr sz="1400">
                <a:solidFill>
                  <a:srgbClr val="FFC39F"/>
                </a:solidFill>
              </a:defRPr>
            </a:lvl3pPr>
            <a:lvl4pPr lvl="3" algn="ctr">
              <a:lnSpc>
                <a:spcPct val="100000"/>
              </a:lnSpc>
              <a:spcBef>
                <a:spcPts val="0"/>
              </a:spcBef>
              <a:spcAft>
                <a:spcPts val="0"/>
              </a:spcAft>
              <a:buClr>
                <a:srgbClr val="FFC39F"/>
              </a:buClr>
              <a:buSzPts val="1400"/>
              <a:buNone/>
              <a:defRPr sz="1400">
                <a:solidFill>
                  <a:srgbClr val="FFC39F"/>
                </a:solidFill>
              </a:defRPr>
            </a:lvl4pPr>
            <a:lvl5pPr lvl="4" algn="ctr">
              <a:lnSpc>
                <a:spcPct val="100000"/>
              </a:lnSpc>
              <a:spcBef>
                <a:spcPts val="0"/>
              </a:spcBef>
              <a:spcAft>
                <a:spcPts val="0"/>
              </a:spcAft>
              <a:buClr>
                <a:srgbClr val="FFC39F"/>
              </a:buClr>
              <a:buSzPts val="1400"/>
              <a:buNone/>
              <a:defRPr sz="1400">
                <a:solidFill>
                  <a:srgbClr val="FFC39F"/>
                </a:solidFill>
              </a:defRPr>
            </a:lvl5pPr>
            <a:lvl6pPr lvl="5" algn="ctr">
              <a:lnSpc>
                <a:spcPct val="100000"/>
              </a:lnSpc>
              <a:spcBef>
                <a:spcPts val="0"/>
              </a:spcBef>
              <a:spcAft>
                <a:spcPts val="0"/>
              </a:spcAft>
              <a:buClr>
                <a:srgbClr val="FFC39F"/>
              </a:buClr>
              <a:buSzPts val="1400"/>
              <a:buNone/>
              <a:defRPr sz="1400">
                <a:solidFill>
                  <a:srgbClr val="FFC39F"/>
                </a:solidFill>
              </a:defRPr>
            </a:lvl6pPr>
            <a:lvl7pPr lvl="6" algn="ctr">
              <a:lnSpc>
                <a:spcPct val="100000"/>
              </a:lnSpc>
              <a:spcBef>
                <a:spcPts val="0"/>
              </a:spcBef>
              <a:spcAft>
                <a:spcPts val="0"/>
              </a:spcAft>
              <a:buClr>
                <a:srgbClr val="FFC39F"/>
              </a:buClr>
              <a:buSzPts val="1400"/>
              <a:buNone/>
              <a:defRPr sz="1400">
                <a:solidFill>
                  <a:srgbClr val="FFC39F"/>
                </a:solidFill>
              </a:defRPr>
            </a:lvl7pPr>
            <a:lvl8pPr lvl="7" algn="ctr">
              <a:lnSpc>
                <a:spcPct val="100000"/>
              </a:lnSpc>
              <a:spcBef>
                <a:spcPts val="0"/>
              </a:spcBef>
              <a:spcAft>
                <a:spcPts val="0"/>
              </a:spcAft>
              <a:buClr>
                <a:srgbClr val="FFC39F"/>
              </a:buClr>
              <a:buSzPts val="1400"/>
              <a:buNone/>
              <a:defRPr sz="1400">
                <a:solidFill>
                  <a:srgbClr val="FFC39F"/>
                </a:solidFill>
              </a:defRPr>
            </a:lvl8pPr>
            <a:lvl9pPr lvl="8" algn="ctr">
              <a:lnSpc>
                <a:spcPct val="100000"/>
              </a:lnSpc>
              <a:spcBef>
                <a:spcPts val="0"/>
              </a:spcBef>
              <a:spcAft>
                <a:spcPts val="0"/>
              </a:spcAft>
              <a:buClr>
                <a:srgbClr val="FFC39F"/>
              </a:buClr>
              <a:buSzPts val="1400"/>
              <a:buNone/>
              <a:defRPr sz="1400">
                <a:solidFill>
                  <a:srgbClr val="FFC39F"/>
                </a:solidFill>
              </a:defRPr>
            </a:lvl9pPr>
          </a:lstStyle>
          <a:p/>
        </p:txBody>
      </p:sp>
      <p:sp>
        <p:nvSpPr>
          <p:cNvPr id="80" name="Google Shape;80;p17"/>
          <p:cNvSpPr txBox="1"/>
          <p:nvPr>
            <p:ph idx="4" type="subTitle"/>
          </p:nvPr>
        </p:nvSpPr>
        <p:spPr>
          <a:xfrm>
            <a:off x="6336250" y="2171175"/>
            <a:ext cx="1841400" cy="348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sz="1100">
                <a:solidFill>
                  <a:srgbClr val="FFC39F"/>
                </a:solidFill>
              </a:defRPr>
            </a:lvl1pPr>
            <a:lvl2pPr lvl="1" algn="ctr">
              <a:lnSpc>
                <a:spcPct val="100000"/>
              </a:lnSpc>
              <a:spcBef>
                <a:spcPts val="0"/>
              </a:spcBef>
              <a:spcAft>
                <a:spcPts val="0"/>
              </a:spcAft>
              <a:buSzPts val="1200"/>
              <a:buNone/>
              <a:defRPr sz="1100">
                <a:solidFill>
                  <a:srgbClr val="FFC39F"/>
                </a:solidFill>
              </a:defRPr>
            </a:lvl2pPr>
            <a:lvl3pPr lvl="2" algn="ctr">
              <a:lnSpc>
                <a:spcPct val="100000"/>
              </a:lnSpc>
              <a:spcBef>
                <a:spcPts val="0"/>
              </a:spcBef>
              <a:spcAft>
                <a:spcPts val="0"/>
              </a:spcAft>
              <a:buSzPts val="1200"/>
              <a:buNone/>
              <a:defRPr sz="1100">
                <a:solidFill>
                  <a:srgbClr val="FFC39F"/>
                </a:solidFill>
              </a:defRPr>
            </a:lvl3pPr>
            <a:lvl4pPr lvl="3" algn="ctr">
              <a:lnSpc>
                <a:spcPct val="100000"/>
              </a:lnSpc>
              <a:spcBef>
                <a:spcPts val="0"/>
              </a:spcBef>
              <a:spcAft>
                <a:spcPts val="0"/>
              </a:spcAft>
              <a:buSzPts val="1200"/>
              <a:buNone/>
              <a:defRPr sz="1100">
                <a:solidFill>
                  <a:srgbClr val="FFC39F"/>
                </a:solidFill>
              </a:defRPr>
            </a:lvl4pPr>
            <a:lvl5pPr lvl="4" algn="ctr">
              <a:lnSpc>
                <a:spcPct val="100000"/>
              </a:lnSpc>
              <a:spcBef>
                <a:spcPts val="0"/>
              </a:spcBef>
              <a:spcAft>
                <a:spcPts val="0"/>
              </a:spcAft>
              <a:buSzPts val="1200"/>
              <a:buNone/>
              <a:defRPr sz="1100">
                <a:solidFill>
                  <a:srgbClr val="FFC39F"/>
                </a:solidFill>
              </a:defRPr>
            </a:lvl5pPr>
            <a:lvl6pPr lvl="5" algn="ctr">
              <a:lnSpc>
                <a:spcPct val="100000"/>
              </a:lnSpc>
              <a:spcBef>
                <a:spcPts val="0"/>
              </a:spcBef>
              <a:spcAft>
                <a:spcPts val="0"/>
              </a:spcAft>
              <a:buSzPts val="1200"/>
              <a:buNone/>
              <a:defRPr sz="1100">
                <a:solidFill>
                  <a:srgbClr val="FFC39F"/>
                </a:solidFill>
              </a:defRPr>
            </a:lvl6pPr>
            <a:lvl7pPr lvl="6" algn="ctr">
              <a:lnSpc>
                <a:spcPct val="100000"/>
              </a:lnSpc>
              <a:spcBef>
                <a:spcPts val="0"/>
              </a:spcBef>
              <a:spcAft>
                <a:spcPts val="0"/>
              </a:spcAft>
              <a:buSzPts val="1200"/>
              <a:buNone/>
              <a:defRPr sz="1100">
                <a:solidFill>
                  <a:srgbClr val="FFC39F"/>
                </a:solidFill>
              </a:defRPr>
            </a:lvl7pPr>
            <a:lvl8pPr lvl="7" algn="ctr">
              <a:lnSpc>
                <a:spcPct val="100000"/>
              </a:lnSpc>
              <a:spcBef>
                <a:spcPts val="0"/>
              </a:spcBef>
              <a:spcAft>
                <a:spcPts val="0"/>
              </a:spcAft>
              <a:buSzPts val="1200"/>
              <a:buNone/>
              <a:defRPr sz="1100">
                <a:solidFill>
                  <a:srgbClr val="FFC39F"/>
                </a:solidFill>
              </a:defRPr>
            </a:lvl8pPr>
            <a:lvl9pPr lvl="8" algn="ctr">
              <a:lnSpc>
                <a:spcPct val="100000"/>
              </a:lnSpc>
              <a:spcBef>
                <a:spcPts val="0"/>
              </a:spcBef>
              <a:spcAft>
                <a:spcPts val="0"/>
              </a:spcAft>
              <a:buSzPts val="1200"/>
              <a:buNone/>
              <a:defRPr sz="1100">
                <a:solidFill>
                  <a:srgbClr val="FFC39F"/>
                </a:solidFill>
              </a:defRPr>
            </a:lvl9pPr>
          </a:lstStyle>
          <a:p/>
        </p:txBody>
      </p:sp>
      <p:sp>
        <p:nvSpPr>
          <p:cNvPr id="81" name="Google Shape;81;p17"/>
          <p:cNvSpPr txBox="1"/>
          <p:nvPr>
            <p:ph idx="5" type="title"/>
          </p:nvPr>
        </p:nvSpPr>
        <p:spPr>
          <a:xfrm>
            <a:off x="3651301" y="3577698"/>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1400"/>
              <a:buNone/>
              <a:defRPr i="0" sz="1400">
                <a:solidFill>
                  <a:srgbClr val="FFC39F"/>
                </a:solidFill>
              </a:defRPr>
            </a:lvl1pPr>
            <a:lvl2pPr lvl="1" algn="ctr">
              <a:lnSpc>
                <a:spcPct val="100000"/>
              </a:lnSpc>
              <a:spcBef>
                <a:spcPts val="0"/>
              </a:spcBef>
              <a:spcAft>
                <a:spcPts val="0"/>
              </a:spcAft>
              <a:buClr>
                <a:srgbClr val="FFC39F"/>
              </a:buClr>
              <a:buSzPts val="1400"/>
              <a:buNone/>
              <a:defRPr sz="1400">
                <a:solidFill>
                  <a:srgbClr val="FFC39F"/>
                </a:solidFill>
              </a:defRPr>
            </a:lvl2pPr>
            <a:lvl3pPr lvl="2" algn="ctr">
              <a:lnSpc>
                <a:spcPct val="100000"/>
              </a:lnSpc>
              <a:spcBef>
                <a:spcPts val="0"/>
              </a:spcBef>
              <a:spcAft>
                <a:spcPts val="0"/>
              </a:spcAft>
              <a:buClr>
                <a:srgbClr val="FFC39F"/>
              </a:buClr>
              <a:buSzPts val="1400"/>
              <a:buNone/>
              <a:defRPr sz="1400">
                <a:solidFill>
                  <a:srgbClr val="FFC39F"/>
                </a:solidFill>
              </a:defRPr>
            </a:lvl3pPr>
            <a:lvl4pPr lvl="3" algn="ctr">
              <a:lnSpc>
                <a:spcPct val="100000"/>
              </a:lnSpc>
              <a:spcBef>
                <a:spcPts val="0"/>
              </a:spcBef>
              <a:spcAft>
                <a:spcPts val="0"/>
              </a:spcAft>
              <a:buClr>
                <a:srgbClr val="FFC39F"/>
              </a:buClr>
              <a:buSzPts val="1400"/>
              <a:buNone/>
              <a:defRPr sz="1400">
                <a:solidFill>
                  <a:srgbClr val="FFC39F"/>
                </a:solidFill>
              </a:defRPr>
            </a:lvl4pPr>
            <a:lvl5pPr lvl="4" algn="ctr">
              <a:lnSpc>
                <a:spcPct val="100000"/>
              </a:lnSpc>
              <a:spcBef>
                <a:spcPts val="0"/>
              </a:spcBef>
              <a:spcAft>
                <a:spcPts val="0"/>
              </a:spcAft>
              <a:buClr>
                <a:srgbClr val="FFC39F"/>
              </a:buClr>
              <a:buSzPts val="1400"/>
              <a:buNone/>
              <a:defRPr sz="1400">
                <a:solidFill>
                  <a:srgbClr val="FFC39F"/>
                </a:solidFill>
              </a:defRPr>
            </a:lvl5pPr>
            <a:lvl6pPr lvl="5" algn="ctr">
              <a:lnSpc>
                <a:spcPct val="100000"/>
              </a:lnSpc>
              <a:spcBef>
                <a:spcPts val="0"/>
              </a:spcBef>
              <a:spcAft>
                <a:spcPts val="0"/>
              </a:spcAft>
              <a:buClr>
                <a:srgbClr val="FFC39F"/>
              </a:buClr>
              <a:buSzPts val="1400"/>
              <a:buNone/>
              <a:defRPr sz="1400">
                <a:solidFill>
                  <a:srgbClr val="FFC39F"/>
                </a:solidFill>
              </a:defRPr>
            </a:lvl6pPr>
            <a:lvl7pPr lvl="6" algn="ctr">
              <a:lnSpc>
                <a:spcPct val="100000"/>
              </a:lnSpc>
              <a:spcBef>
                <a:spcPts val="0"/>
              </a:spcBef>
              <a:spcAft>
                <a:spcPts val="0"/>
              </a:spcAft>
              <a:buClr>
                <a:srgbClr val="FFC39F"/>
              </a:buClr>
              <a:buSzPts val="1400"/>
              <a:buNone/>
              <a:defRPr sz="1400">
                <a:solidFill>
                  <a:srgbClr val="FFC39F"/>
                </a:solidFill>
              </a:defRPr>
            </a:lvl7pPr>
            <a:lvl8pPr lvl="7" algn="ctr">
              <a:lnSpc>
                <a:spcPct val="100000"/>
              </a:lnSpc>
              <a:spcBef>
                <a:spcPts val="0"/>
              </a:spcBef>
              <a:spcAft>
                <a:spcPts val="0"/>
              </a:spcAft>
              <a:buClr>
                <a:srgbClr val="FFC39F"/>
              </a:buClr>
              <a:buSzPts val="1400"/>
              <a:buNone/>
              <a:defRPr sz="1400">
                <a:solidFill>
                  <a:srgbClr val="FFC39F"/>
                </a:solidFill>
              </a:defRPr>
            </a:lvl8pPr>
            <a:lvl9pPr lvl="8" algn="ctr">
              <a:lnSpc>
                <a:spcPct val="100000"/>
              </a:lnSpc>
              <a:spcBef>
                <a:spcPts val="0"/>
              </a:spcBef>
              <a:spcAft>
                <a:spcPts val="0"/>
              </a:spcAft>
              <a:buClr>
                <a:srgbClr val="FFC39F"/>
              </a:buClr>
              <a:buSzPts val="1400"/>
              <a:buNone/>
              <a:defRPr sz="1400">
                <a:solidFill>
                  <a:srgbClr val="FFC39F"/>
                </a:solidFill>
              </a:defRPr>
            </a:lvl9pPr>
          </a:lstStyle>
          <a:p/>
        </p:txBody>
      </p:sp>
      <p:sp>
        <p:nvSpPr>
          <p:cNvPr id="82" name="Google Shape;82;p17"/>
          <p:cNvSpPr txBox="1"/>
          <p:nvPr>
            <p:ph idx="6" type="subTitle"/>
          </p:nvPr>
        </p:nvSpPr>
        <p:spPr>
          <a:xfrm>
            <a:off x="3652175" y="4000350"/>
            <a:ext cx="1841400" cy="348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sz="1100">
                <a:solidFill>
                  <a:srgbClr val="FFC39F"/>
                </a:solidFill>
              </a:defRPr>
            </a:lvl1pPr>
            <a:lvl2pPr lvl="1" algn="ctr">
              <a:lnSpc>
                <a:spcPct val="100000"/>
              </a:lnSpc>
              <a:spcBef>
                <a:spcPts val="0"/>
              </a:spcBef>
              <a:spcAft>
                <a:spcPts val="0"/>
              </a:spcAft>
              <a:buSzPts val="1200"/>
              <a:buNone/>
              <a:defRPr sz="1100">
                <a:solidFill>
                  <a:srgbClr val="FFC39F"/>
                </a:solidFill>
              </a:defRPr>
            </a:lvl2pPr>
            <a:lvl3pPr lvl="2" algn="ctr">
              <a:lnSpc>
                <a:spcPct val="100000"/>
              </a:lnSpc>
              <a:spcBef>
                <a:spcPts val="0"/>
              </a:spcBef>
              <a:spcAft>
                <a:spcPts val="0"/>
              </a:spcAft>
              <a:buSzPts val="1200"/>
              <a:buNone/>
              <a:defRPr sz="1100">
                <a:solidFill>
                  <a:srgbClr val="FFC39F"/>
                </a:solidFill>
              </a:defRPr>
            </a:lvl3pPr>
            <a:lvl4pPr lvl="3" algn="ctr">
              <a:lnSpc>
                <a:spcPct val="100000"/>
              </a:lnSpc>
              <a:spcBef>
                <a:spcPts val="0"/>
              </a:spcBef>
              <a:spcAft>
                <a:spcPts val="0"/>
              </a:spcAft>
              <a:buSzPts val="1200"/>
              <a:buNone/>
              <a:defRPr sz="1100">
                <a:solidFill>
                  <a:srgbClr val="FFC39F"/>
                </a:solidFill>
              </a:defRPr>
            </a:lvl4pPr>
            <a:lvl5pPr lvl="4" algn="ctr">
              <a:lnSpc>
                <a:spcPct val="100000"/>
              </a:lnSpc>
              <a:spcBef>
                <a:spcPts val="0"/>
              </a:spcBef>
              <a:spcAft>
                <a:spcPts val="0"/>
              </a:spcAft>
              <a:buSzPts val="1200"/>
              <a:buNone/>
              <a:defRPr sz="1100">
                <a:solidFill>
                  <a:srgbClr val="FFC39F"/>
                </a:solidFill>
              </a:defRPr>
            </a:lvl5pPr>
            <a:lvl6pPr lvl="5" algn="ctr">
              <a:lnSpc>
                <a:spcPct val="100000"/>
              </a:lnSpc>
              <a:spcBef>
                <a:spcPts val="0"/>
              </a:spcBef>
              <a:spcAft>
                <a:spcPts val="0"/>
              </a:spcAft>
              <a:buSzPts val="1200"/>
              <a:buNone/>
              <a:defRPr sz="1100">
                <a:solidFill>
                  <a:srgbClr val="FFC39F"/>
                </a:solidFill>
              </a:defRPr>
            </a:lvl6pPr>
            <a:lvl7pPr lvl="6" algn="ctr">
              <a:lnSpc>
                <a:spcPct val="100000"/>
              </a:lnSpc>
              <a:spcBef>
                <a:spcPts val="0"/>
              </a:spcBef>
              <a:spcAft>
                <a:spcPts val="0"/>
              </a:spcAft>
              <a:buSzPts val="1200"/>
              <a:buNone/>
              <a:defRPr sz="1100">
                <a:solidFill>
                  <a:srgbClr val="FFC39F"/>
                </a:solidFill>
              </a:defRPr>
            </a:lvl7pPr>
            <a:lvl8pPr lvl="7" algn="ctr">
              <a:lnSpc>
                <a:spcPct val="100000"/>
              </a:lnSpc>
              <a:spcBef>
                <a:spcPts val="0"/>
              </a:spcBef>
              <a:spcAft>
                <a:spcPts val="0"/>
              </a:spcAft>
              <a:buSzPts val="1200"/>
              <a:buNone/>
              <a:defRPr sz="1100">
                <a:solidFill>
                  <a:srgbClr val="FFC39F"/>
                </a:solidFill>
              </a:defRPr>
            </a:lvl8pPr>
            <a:lvl9pPr lvl="8" algn="ctr">
              <a:lnSpc>
                <a:spcPct val="100000"/>
              </a:lnSpc>
              <a:spcBef>
                <a:spcPts val="0"/>
              </a:spcBef>
              <a:spcAft>
                <a:spcPts val="0"/>
              </a:spcAft>
              <a:buSzPts val="1200"/>
              <a:buNone/>
              <a:defRPr sz="1100">
                <a:solidFill>
                  <a:srgbClr val="FFC39F"/>
                </a:solidFill>
              </a:defRPr>
            </a:lvl9pPr>
          </a:lstStyle>
          <a:p/>
        </p:txBody>
      </p:sp>
      <p:sp>
        <p:nvSpPr>
          <p:cNvPr id="83" name="Google Shape;83;p17"/>
          <p:cNvSpPr txBox="1"/>
          <p:nvPr>
            <p:ph idx="7" type="title"/>
          </p:nvPr>
        </p:nvSpPr>
        <p:spPr>
          <a:xfrm>
            <a:off x="3651301" y="1748523"/>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1400"/>
              <a:buNone/>
              <a:defRPr i="0" sz="1400">
                <a:solidFill>
                  <a:srgbClr val="FFC39F"/>
                </a:solidFill>
              </a:defRPr>
            </a:lvl1pPr>
            <a:lvl2pPr lvl="1" algn="ctr">
              <a:lnSpc>
                <a:spcPct val="100000"/>
              </a:lnSpc>
              <a:spcBef>
                <a:spcPts val="0"/>
              </a:spcBef>
              <a:spcAft>
                <a:spcPts val="0"/>
              </a:spcAft>
              <a:buClr>
                <a:srgbClr val="FFC39F"/>
              </a:buClr>
              <a:buSzPts val="1400"/>
              <a:buNone/>
              <a:defRPr sz="1400">
                <a:solidFill>
                  <a:srgbClr val="FFC39F"/>
                </a:solidFill>
              </a:defRPr>
            </a:lvl2pPr>
            <a:lvl3pPr lvl="2" algn="ctr">
              <a:lnSpc>
                <a:spcPct val="100000"/>
              </a:lnSpc>
              <a:spcBef>
                <a:spcPts val="0"/>
              </a:spcBef>
              <a:spcAft>
                <a:spcPts val="0"/>
              </a:spcAft>
              <a:buClr>
                <a:srgbClr val="FFC39F"/>
              </a:buClr>
              <a:buSzPts val="1400"/>
              <a:buNone/>
              <a:defRPr sz="1400">
                <a:solidFill>
                  <a:srgbClr val="FFC39F"/>
                </a:solidFill>
              </a:defRPr>
            </a:lvl3pPr>
            <a:lvl4pPr lvl="3" algn="ctr">
              <a:lnSpc>
                <a:spcPct val="100000"/>
              </a:lnSpc>
              <a:spcBef>
                <a:spcPts val="0"/>
              </a:spcBef>
              <a:spcAft>
                <a:spcPts val="0"/>
              </a:spcAft>
              <a:buClr>
                <a:srgbClr val="FFC39F"/>
              </a:buClr>
              <a:buSzPts val="1400"/>
              <a:buNone/>
              <a:defRPr sz="1400">
                <a:solidFill>
                  <a:srgbClr val="FFC39F"/>
                </a:solidFill>
              </a:defRPr>
            </a:lvl4pPr>
            <a:lvl5pPr lvl="4" algn="ctr">
              <a:lnSpc>
                <a:spcPct val="100000"/>
              </a:lnSpc>
              <a:spcBef>
                <a:spcPts val="0"/>
              </a:spcBef>
              <a:spcAft>
                <a:spcPts val="0"/>
              </a:spcAft>
              <a:buClr>
                <a:srgbClr val="FFC39F"/>
              </a:buClr>
              <a:buSzPts val="1400"/>
              <a:buNone/>
              <a:defRPr sz="1400">
                <a:solidFill>
                  <a:srgbClr val="FFC39F"/>
                </a:solidFill>
              </a:defRPr>
            </a:lvl5pPr>
            <a:lvl6pPr lvl="5" algn="ctr">
              <a:lnSpc>
                <a:spcPct val="100000"/>
              </a:lnSpc>
              <a:spcBef>
                <a:spcPts val="0"/>
              </a:spcBef>
              <a:spcAft>
                <a:spcPts val="0"/>
              </a:spcAft>
              <a:buClr>
                <a:srgbClr val="FFC39F"/>
              </a:buClr>
              <a:buSzPts val="1400"/>
              <a:buNone/>
              <a:defRPr sz="1400">
                <a:solidFill>
                  <a:srgbClr val="FFC39F"/>
                </a:solidFill>
              </a:defRPr>
            </a:lvl6pPr>
            <a:lvl7pPr lvl="6" algn="ctr">
              <a:lnSpc>
                <a:spcPct val="100000"/>
              </a:lnSpc>
              <a:spcBef>
                <a:spcPts val="0"/>
              </a:spcBef>
              <a:spcAft>
                <a:spcPts val="0"/>
              </a:spcAft>
              <a:buClr>
                <a:srgbClr val="FFC39F"/>
              </a:buClr>
              <a:buSzPts val="1400"/>
              <a:buNone/>
              <a:defRPr sz="1400">
                <a:solidFill>
                  <a:srgbClr val="FFC39F"/>
                </a:solidFill>
              </a:defRPr>
            </a:lvl7pPr>
            <a:lvl8pPr lvl="7" algn="ctr">
              <a:lnSpc>
                <a:spcPct val="100000"/>
              </a:lnSpc>
              <a:spcBef>
                <a:spcPts val="0"/>
              </a:spcBef>
              <a:spcAft>
                <a:spcPts val="0"/>
              </a:spcAft>
              <a:buClr>
                <a:srgbClr val="FFC39F"/>
              </a:buClr>
              <a:buSzPts val="1400"/>
              <a:buNone/>
              <a:defRPr sz="1400">
                <a:solidFill>
                  <a:srgbClr val="FFC39F"/>
                </a:solidFill>
              </a:defRPr>
            </a:lvl8pPr>
            <a:lvl9pPr lvl="8" algn="ctr">
              <a:lnSpc>
                <a:spcPct val="100000"/>
              </a:lnSpc>
              <a:spcBef>
                <a:spcPts val="0"/>
              </a:spcBef>
              <a:spcAft>
                <a:spcPts val="0"/>
              </a:spcAft>
              <a:buClr>
                <a:srgbClr val="FFC39F"/>
              </a:buClr>
              <a:buSzPts val="1400"/>
              <a:buNone/>
              <a:defRPr sz="1400">
                <a:solidFill>
                  <a:srgbClr val="FFC39F"/>
                </a:solidFill>
              </a:defRPr>
            </a:lvl9pPr>
          </a:lstStyle>
          <a:p/>
        </p:txBody>
      </p:sp>
      <p:sp>
        <p:nvSpPr>
          <p:cNvPr id="84" name="Google Shape;84;p17"/>
          <p:cNvSpPr txBox="1"/>
          <p:nvPr>
            <p:ph idx="8" type="subTitle"/>
          </p:nvPr>
        </p:nvSpPr>
        <p:spPr>
          <a:xfrm>
            <a:off x="3652175" y="2171175"/>
            <a:ext cx="1841400" cy="348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sz="1100">
                <a:solidFill>
                  <a:srgbClr val="FFC39F"/>
                </a:solidFill>
              </a:defRPr>
            </a:lvl1pPr>
            <a:lvl2pPr lvl="1" algn="ctr">
              <a:lnSpc>
                <a:spcPct val="100000"/>
              </a:lnSpc>
              <a:spcBef>
                <a:spcPts val="0"/>
              </a:spcBef>
              <a:spcAft>
                <a:spcPts val="0"/>
              </a:spcAft>
              <a:buSzPts val="1200"/>
              <a:buNone/>
              <a:defRPr sz="1100">
                <a:solidFill>
                  <a:srgbClr val="FFC39F"/>
                </a:solidFill>
              </a:defRPr>
            </a:lvl2pPr>
            <a:lvl3pPr lvl="2" algn="ctr">
              <a:lnSpc>
                <a:spcPct val="100000"/>
              </a:lnSpc>
              <a:spcBef>
                <a:spcPts val="0"/>
              </a:spcBef>
              <a:spcAft>
                <a:spcPts val="0"/>
              </a:spcAft>
              <a:buSzPts val="1200"/>
              <a:buNone/>
              <a:defRPr sz="1100">
                <a:solidFill>
                  <a:srgbClr val="FFC39F"/>
                </a:solidFill>
              </a:defRPr>
            </a:lvl3pPr>
            <a:lvl4pPr lvl="3" algn="ctr">
              <a:lnSpc>
                <a:spcPct val="100000"/>
              </a:lnSpc>
              <a:spcBef>
                <a:spcPts val="0"/>
              </a:spcBef>
              <a:spcAft>
                <a:spcPts val="0"/>
              </a:spcAft>
              <a:buSzPts val="1200"/>
              <a:buNone/>
              <a:defRPr sz="1100">
                <a:solidFill>
                  <a:srgbClr val="FFC39F"/>
                </a:solidFill>
              </a:defRPr>
            </a:lvl4pPr>
            <a:lvl5pPr lvl="4" algn="ctr">
              <a:lnSpc>
                <a:spcPct val="100000"/>
              </a:lnSpc>
              <a:spcBef>
                <a:spcPts val="0"/>
              </a:spcBef>
              <a:spcAft>
                <a:spcPts val="0"/>
              </a:spcAft>
              <a:buSzPts val="1200"/>
              <a:buNone/>
              <a:defRPr sz="1100">
                <a:solidFill>
                  <a:srgbClr val="FFC39F"/>
                </a:solidFill>
              </a:defRPr>
            </a:lvl5pPr>
            <a:lvl6pPr lvl="5" algn="ctr">
              <a:lnSpc>
                <a:spcPct val="100000"/>
              </a:lnSpc>
              <a:spcBef>
                <a:spcPts val="0"/>
              </a:spcBef>
              <a:spcAft>
                <a:spcPts val="0"/>
              </a:spcAft>
              <a:buSzPts val="1200"/>
              <a:buNone/>
              <a:defRPr sz="1100">
                <a:solidFill>
                  <a:srgbClr val="FFC39F"/>
                </a:solidFill>
              </a:defRPr>
            </a:lvl6pPr>
            <a:lvl7pPr lvl="6" algn="ctr">
              <a:lnSpc>
                <a:spcPct val="100000"/>
              </a:lnSpc>
              <a:spcBef>
                <a:spcPts val="0"/>
              </a:spcBef>
              <a:spcAft>
                <a:spcPts val="0"/>
              </a:spcAft>
              <a:buSzPts val="1200"/>
              <a:buNone/>
              <a:defRPr sz="1100">
                <a:solidFill>
                  <a:srgbClr val="FFC39F"/>
                </a:solidFill>
              </a:defRPr>
            </a:lvl7pPr>
            <a:lvl8pPr lvl="7" algn="ctr">
              <a:lnSpc>
                <a:spcPct val="100000"/>
              </a:lnSpc>
              <a:spcBef>
                <a:spcPts val="0"/>
              </a:spcBef>
              <a:spcAft>
                <a:spcPts val="0"/>
              </a:spcAft>
              <a:buSzPts val="1200"/>
              <a:buNone/>
              <a:defRPr sz="1100">
                <a:solidFill>
                  <a:srgbClr val="FFC39F"/>
                </a:solidFill>
              </a:defRPr>
            </a:lvl8pPr>
            <a:lvl9pPr lvl="8" algn="ctr">
              <a:lnSpc>
                <a:spcPct val="100000"/>
              </a:lnSpc>
              <a:spcBef>
                <a:spcPts val="0"/>
              </a:spcBef>
              <a:spcAft>
                <a:spcPts val="0"/>
              </a:spcAft>
              <a:buSzPts val="1200"/>
              <a:buNone/>
              <a:defRPr sz="1100">
                <a:solidFill>
                  <a:srgbClr val="FFC39F"/>
                </a:solidFill>
              </a:defRPr>
            </a:lvl9pPr>
          </a:lstStyle>
          <a:p/>
        </p:txBody>
      </p:sp>
      <p:sp>
        <p:nvSpPr>
          <p:cNvPr id="85" name="Google Shape;85;p17"/>
          <p:cNvSpPr txBox="1"/>
          <p:nvPr>
            <p:ph idx="9" type="title"/>
          </p:nvPr>
        </p:nvSpPr>
        <p:spPr>
          <a:xfrm>
            <a:off x="966788" y="3577698"/>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1400"/>
              <a:buNone/>
              <a:defRPr i="0" sz="1400">
                <a:solidFill>
                  <a:srgbClr val="FFC39F"/>
                </a:solidFill>
              </a:defRPr>
            </a:lvl1pPr>
            <a:lvl2pPr lvl="1" algn="ctr">
              <a:lnSpc>
                <a:spcPct val="100000"/>
              </a:lnSpc>
              <a:spcBef>
                <a:spcPts val="0"/>
              </a:spcBef>
              <a:spcAft>
                <a:spcPts val="0"/>
              </a:spcAft>
              <a:buClr>
                <a:srgbClr val="FFC39F"/>
              </a:buClr>
              <a:buSzPts val="1400"/>
              <a:buNone/>
              <a:defRPr sz="1400">
                <a:solidFill>
                  <a:srgbClr val="FFC39F"/>
                </a:solidFill>
              </a:defRPr>
            </a:lvl2pPr>
            <a:lvl3pPr lvl="2" algn="ctr">
              <a:lnSpc>
                <a:spcPct val="100000"/>
              </a:lnSpc>
              <a:spcBef>
                <a:spcPts val="0"/>
              </a:spcBef>
              <a:spcAft>
                <a:spcPts val="0"/>
              </a:spcAft>
              <a:buClr>
                <a:srgbClr val="FFC39F"/>
              </a:buClr>
              <a:buSzPts val="1400"/>
              <a:buNone/>
              <a:defRPr sz="1400">
                <a:solidFill>
                  <a:srgbClr val="FFC39F"/>
                </a:solidFill>
              </a:defRPr>
            </a:lvl3pPr>
            <a:lvl4pPr lvl="3" algn="ctr">
              <a:lnSpc>
                <a:spcPct val="100000"/>
              </a:lnSpc>
              <a:spcBef>
                <a:spcPts val="0"/>
              </a:spcBef>
              <a:spcAft>
                <a:spcPts val="0"/>
              </a:spcAft>
              <a:buClr>
                <a:srgbClr val="FFC39F"/>
              </a:buClr>
              <a:buSzPts val="1400"/>
              <a:buNone/>
              <a:defRPr sz="1400">
                <a:solidFill>
                  <a:srgbClr val="FFC39F"/>
                </a:solidFill>
              </a:defRPr>
            </a:lvl4pPr>
            <a:lvl5pPr lvl="4" algn="ctr">
              <a:lnSpc>
                <a:spcPct val="100000"/>
              </a:lnSpc>
              <a:spcBef>
                <a:spcPts val="0"/>
              </a:spcBef>
              <a:spcAft>
                <a:spcPts val="0"/>
              </a:spcAft>
              <a:buClr>
                <a:srgbClr val="FFC39F"/>
              </a:buClr>
              <a:buSzPts val="1400"/>
              <a:buNone/>
              <a:defRPr sz="1400">
                <a:solidFill>
                  <a:srgbClr val="FFC39F"/>
                </a:solidFill>
              </a:defRPr>
            </a:lvl5pPr>
            <a:lvl6pPr lvl="5" algn="ctr">
              <a:lnSpc>
                <a:spcPct val="100000"/>
              </a:lnSpc>
              <a:spcBef>
                <a:spcPts val="0"/>
              </a:spcBef>
              <a:spcAft>
                <a:spcPts val="0"/>
              </a:spcAft>
              <a:buClr>
                <a:srgbClr val="FFC39F"/>
              </a:buClr>
              <a:buSzPts val="1400"/>
              <a:buNone/>
              <a:defRPr sz="1400">
                <a:solidFill>
                  <a:srgbClr val="FFC39F"/>
                </a:solidFill>
              </a:defRPr>
            </a:lvl6pPr>
            <a:lvl7pPr lvl="6" algn="ctr">
              <a:lnSpc>
                <a:spcPct val="100000"/>
              </a:lnSpc>
              <a:spcBef>
                <a:spcPts val="0"/>
              </a:spcBef>
              <a:spcAft>
                <a:spcPts val="0"/>
              </a:spcAft>
              <a:buClr>
                <a:srgbClr val="FFC39F"/>
              </a:buClr>
              <a:buSzPts val="1400"/>
              <a:buNone/>
              <a:defRPr sz="1400">
                <a:solidFill>
                  <a:srgbClr val="FFC39F"/>
                </a:solidFill>
              </a:defRPr>
            </a:lvl7pPr>
            <a:lvl8pPr lvl="7" algn="ctr">
              <a:lnSpc>
                <a:spcPct val="100000"/>
              </a:lnSpc>
              <a:spcBef>
                <a:spcPts val="0"/>
              </a:spcBef>
              <a:spcAft>
                <a:spcPts val="0"/>
              </a:spcAft>
              <a:buClr>
                <a:srgbClr val="FFC39F"/>
              </a:buClr>
              <a:buSzPts val="1400"/>
              <a:buNone/>
              <a:defRPr sz="1400">
                <a:solidFill>
                  <a:srgbClr val="FFC39F"/>
                </a:solidFill>
              </a:defRPr>
            </a:lvl8pPr>
            <a:lvl9pPr lvl="8" algn="ctr">
              <a:lnSpc>
                <a:spcPct val="100000"/>
              </a:lnSpc>
              <a:spcBef>
                <a:spcPts val="0"/>
              </a:spcBef>
              <a:spcAft>
                <a:spcPts val="0"/>
              </a:spcAft>
              <a:buClr>
                <a:srgbClr val="FFC39F"/>
              </a:buClr>
              <a:buSzPts val="1400"/>
              <a:buNone/>
              <a:defRPr sz="1400">
                <a:solidFill>
                  <a:srgbClr val="FFC39F"/>
                </a:solidFill>
              </a:defRPr>
            </a:lvl9pPr>
          </a:lstStyle>
          <a:p/>
        </p:txBody>
      </p:sp>
      <p:sp>
        <p:nvSpPr>
          <p:cNvPr id="86" name="Google Shape;86;p17"/>
          <p:cNvSpPr txBox="1"/>
          <p:nvPr>
            <p:ph idx="13" type="subTitle"/>
          </p:nvPr>
        </p:nvSpPr>
        <p:spPr>
          <a:xfrm>
            <a:off x="967663" y="4000350"/>
            <a:ext cx="1841400" cy="348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sz="1100">
                <a:solidFill>
                  <a:srgbClr val="FFC39F"/>
                </a:solidFill>
              </a:defRPr>
            </a:lvl1pPr>
            <a:lvl2pPr lvl="1" algn="ctr">
              <a:lnSpc>
                <a:spcPct val="100000"/>
              </a:lnSpc>
              <a:spcBef>
                <a:spcPts val="0"/>
              </a:spcBef>
              <a:spcAft>
                <a:spcPts val="0"/>
              </a:spcAft>
              <a:buSzPts val="1200"/>
              <a:buNone/>
              <a:defRPr sz="1100">
                <a:solidFill>
                  <a:srgbClr val="FFC39F"/>
                </a:solidFill>
              </a:defRPr>
            </a:lvl2pPr>
            <a:lvl3pPr lvl="2" algn="ctr">
              <a:lnSpc>
                <a:spcPct val="100000"/>
              </a:lnSpc>
              <a:spcBef>
                <a:spcPts val="0"/>
              </a:spcBef>
              <a:spcAft>
                <a:spcPts val="0"/>
              </a:spcAft>
              <a:buSzPts val="1200"/>
              <a:buNone/>
              <a:defRPr sz="1100">
                <a:solidFill>
                  <a:srgbClr val="FFC39F"/>
                </a:solidFill>
              </a:defRPr>
            </a:lvl3pPr>
            <a:lvl4pPr lvl="3" algn="ctr">
              <a:lnSpc>
                <a:spcPct val="100000"/>
              </a:lnSpc>
              <a:spcBef>
                <a:spcPts val="0"/>
              </a:spcBef>
              <a:spcAft>
                <a:spcPts val="0"/>
              </a:spcAft>
              <a:buSzPts val="1200"/>
              <a:buNone/>
              <a:defRPr sz="1100">
                <a:solidFill>
                  <a:srgbClr val="FFC39F"/>
                </a:solidFill>
              </a:defRPr>
            </a:lvl4pPr>
            <a:lvl5pPr lvl="4" algn="ctr">
              <a:lnSpc>
                <a:spcPct val="100000"/>
              </a:lnSpc>
              <a:spcBef>
                <a:spcPts val="0"/>
              </a:spcBef>
              <a:spcAft>
                <a:spcPts val="0"/>
              </a:spcAft>
              <a:buSzPts val="1200"/>
              <a:buNone/>
              <a:defRPr sz="1100">
                <a:solidFill>
                  <a:srgbClr val="FFC39F"/>
                </a:solidFill>
              </a:defRPr>
            </a:lvl5pPr>
            <a:lvl6pPr lvl="5" algn="ctr">
              <a:lnSpc>
                <a:spcPct val="100000"/>
              </a:lnSpc>
              <a:spcBef>
                <a:spcPts val="0"/>
              </a:spcBef>
              <a:spcAft>
                <a:spcPts val="0"/>
              </a:spcAft>
              <a:buSzPts val="1200"/>
              <a:buNone/>
              <a:defRPr sz="1100">
                <a:solidFill>
                  <a:srgbClr val="FFC39F"/>
                </a:solidFill>
              </a:defRPr>
            </a:lvl6pPr>
            <a:lvl7pPr lvl="6" algn="ctr">
              <a:lnSpc>
                <a:spcPct val="100000"/>
              </a:lnSpc>
              <a:spcBef>
                <a:spcPts val="0"/>
              </a:spcBef>
              <a:spcAft>
                <a:spcPts val="0"/>
              </a:spcAft>
              <a:buSzPts val="1200"/>
              <a:buNone/>
              <a:defRPr sz="1100">
                <a:solidFill>
                  <a:srgbClr val="FFC39F"/>
                </a:solidFill>
              </a:defRPr>
            </a:lvl7pPr>
            <a:lvl8pPr lvl="7" algn="ctr">
              <a:lnSpc>
                <a:spcPct val="100000"/>
              </a:lnSpc>
              <a:spcBef>
                <a:spcPts val="0"/>
              </a:spcBef>
              <a:spcAft>
                <a:spcPts val="0"/>
              </a:spcAft>
              <a:buSzPts val="1200"/>
              <a:buNone/>
              <a:defRPr sz="1100">
                <a:solidFill>
                  <a:srgbClr val="FFC39F"/>
                </a:solidFill>
              </a:defRPr>
            </a:lvl8pPr>
            <a:lvl9pPr lvl="8" algn="ctr">
              <a:lnSpc>
                <a:spcPct val="100000"/>
              </a:lnSpc>
              <a:spcBef>
                <a:spcPts val="0"/>
              </a:spcBef>
              <a:spcAft>
                <a:spcPts val="0"/>
              </a:spcAft>
              <a:buSzPts val="1200"/>
              <a:buNone/>
              <a:defRPr sz="1100">
                <a:solidFill>
                  <a:srgbClr val="FFC39F"/>
                </a:solidFill>
              </a:defRPr>
            </a:lvl9pPr>
          </a:lstStyle>
          <a:p/>
        </p:txBody>
      </p:sp>
      <p:sp>
        <p:nvSpPr>
          <p:cNvPr id="87" name="Google Shape;87;p17"/>
          <p:cNvSpPr txBox="1"/>
          <p:nvPr>
            <p:ph idx="14" type="title"/>
          </p:nvPr>
        </p:nvSpPr>
        <p:spPr>
          <a:xfrm>
            <a:off x="6336663" y="3577698"/>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1400"/>
              <a:buNone/>
              <a:defRPr i="0" sz="1400">
                <a:solidFill>
                  <a:srgbClr val="FFC39F"/>
                </a:solidFill>
              </a:defRPr>
            </a:lvl1pPr>
            <a:lvl2pPr lvl="1" algn="ctr">
              <a:lnSpc>
                <a:spcPct val="100000"/>
              </a:lnSpc>
              <a:spcBef>
                <a:spcPts val="0"/>
              </a:spcBef>
              <a:spcAft>
                <a:spcPts val="0"/>
              </a:spcAft>
              <a:buClr>
                <a:srgbClr val="FFC39F"/>
              </a:buClr>
              <a:buSzPts val="1400"/>
              <a:buNone/>
              <a:defRPr sz="1400">
                <a:solidFill>
                  <a:srgbClr val="FFC39F"/>
                </a:solidFill>
              </a:defRPr>
            </a:lvl2pPr>
            <a:lvl3pPr lvl="2" algn="ctr">
              <a:lnSpc>
                <a:spcPct val="100000"/>
              </a:lnSpc>
              <a:spcBef>
                <a:spcPts val="0"/>
              </a:spcBef>
              <a:spcAft>
                <a:spcPts val="0"/>
              </a:spcAft>
              <a:buClr>
                <a:srgbClr val="FFC39F"/>
              </a:buClr>
              <a:buSzPts val="1400"/>
              <a:buNone/>
              <a:defRPr sz="1400">
                <a:solidFill>
                  <a:srgbClr val="FFC39F"/>
                </a:solidFill>
              </a:defRPr>
            </a:lvl3pPr>
            <a:lvl4pPr lvl="3" algn="ctr">
              <a:lnSpc>
                <a:spcPct val="100000"/>
              </a:lnSpc>
              <a:spcBef>
                <a:spcPts val="0"/>
              </a:spcBef>
              <a:spcAft>
                <a:spcPts val="0"/>
              </a:spcAft>
              <a:buClr>
                <a:srgbClr val="FFC39F"/>
              </a:buClr>
              <a:buSzPts val="1400"/>
              <a:buNone/>
              <a:defRPr sz="1400">
                <a:solidFill>
                  <a:srgbClr val="FFC39F"/>
                </a:solidFill>
              </a:defRPr>
            </a:lvl4pPr>
            <a:lvl5pPr lvl="4" algn="ctr">
              <a:lnSpc>
                <a:spcPct val="100000"/>
              </a:lnSpc>
              <a:spcBef>
                <a:spcPts val="0"/>
              </a:spcBef>
              <a:spcAft>
                <a:spcPts val="0"/>
              </a:spcAft>
              <a:buClr>
                <a:srgbClr val="FFC39F"/>
              </a:buClr>
              <a:buSzPts val="1400"/>
              <a:buNone/>
              <a:defRPr sz="1400">
                <a:solidFill>
                  <a:srgbClr val="FFC39F"/>
                </a:solidFill>
              </a:defRPr>
            </a:lvl5pPr>
            <a:lvl6pPr lvl="5" algn="ctr">
              <a:lnSpc>
                <a:spcPct val="100000"/>
              </a:lnSpc>
              <a:spcBef>
                <a:spcPts val="0"/>
              </a:spcBef>
              <a:spcAft>
                <a:spcPts val="0"/>
              </a:spcAft>
              <a:buClr>
                <a:srgbClr val="FFC39F"/>
              </a:buClr>
              <a:buSzPts val="1400"/>
              <a:buNone/>
              <a:defRPr sz="1400">
                <a:solidFill>
                  <a:srgbClr val="FFC39F"/>
                </a:solidFill>
              </a:defRPr>
            </a:lvl6pPr>
            <a:lvl7pPr lvl="6" algn="ctr">
              <a:lnSpc>
                <a:spcPct val="100000"/>
              </a:lnSpc>
              <a:spcBef>
                <a:spcPts val="0"/>
              </a:spcBef>
              <a:spcAft>
                <a:spcPts val="0"/>
              </a:spcAft>
              <a:buClr>
                <a:srgbClr val="FFC39F"/>
              </a:buClr>
              <a:buSzPts val="1400"/>
              <a:buNone/>
              <a:defRPr sz="1400">
                <a:solidFill>
                  <a:srgbClr val="FFC39F"/>
                </a:solidFill>
              </a:defRPr>
            </a:lvl7pPr>
            <a:lvl8pPr lvl="7" algn="ctr">
              <a:lnSpc>
                <a:spcPct val="100000"/>
              </a:lnSpc>
              <a:spcBef>
                <a:spcPts val="0"/>
              </a:spcBef>
              <a:spcAft>
                <a:spcPts val="0"/>
              </a:spcAft>
              <a:buClr>
                <a:srgbClr val="FFC39F"/>
              </a:buClr>
              <a:buSzPts val="1400"/>
              <a:buNone/>
              <a:defRPr sz="1400">
                <a:solidFill>
                  <a:srgbClr val="FFC39F"/>
                </a:solidFill>
              </a:defRPr>
            </a:lvl8pPr>
            <a:lvl9pPr lvl="8" algn="ctr">
              <a:lnSpc>
                <a:spcPct val="100000"/>
              </a:lnSpc>
              <a:spcBef>
                <a:spcPts val="0"/>
              </a:spcBef>
              <a:spcAft>
                <a:spcPts val="0"/>
              </a:spcAft>
              <a:buClr>
                <a:srgbClr val="FFC39F"/>
              </a:buClr>
              <a:buSzPts val="1400"/>
              <a:buNone/>
              <a:defRPr sz="1400">
                <a:solidFill>
                  <a:srgbClr val="FFC39F"/>
                </a:solidFill>
              </a:defRPr>
            </a:lvl9pPr>
          </a:lstStyle>
          <a:p/>
        </p:txBody>
      </p:sp>
      <p:sp>
        <p:nvSpPr>
          <p:cNvPr id="88" name="Google Shape;88;p17"/>
          <p:cNvSpPr txBox="1"/>
          <p:nvPr>
            <p:ph idx="15" type="subTitle"/>
          </p:nvPr>
        </p:nvSpPr>
        <p:spPr>
          <a:xfrm>
            <a:off x="6337538" y="4000350"/>
            <a:ext cx="1841400" cy="348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sz="1100">
                <a:solidFill>
                  <a:srgbClr val="FFC39F"/>
                </a:solidFill>
              </a:defRPr>
            </a:lvl1pPr>
            <a:lvl2pPr lvl="1" algn="ctr">
              <a:lnSpc>
                <a:spcPct val="100000"/>
              </a:lnSpc>
              <a:spcBef>
                <a:spcPts val="0"/>
              </a:spcBef>
              <a:spcAft>
                <a:spcPts val="0"/>
              </a:spcAft>
              <a:buSzPts val="1200"/>
              <a:buNone/>
              <a:defRPr sz="1100">
                <a:solidFill>
                  <a:srgbClr val="FFC39F"/>
                </a:solidFill>
              </a:defRPr>
            </a:lvl2pPr>
            <a:lvl3pPr lvl="2" algn="ctr">
              <a:lnSpc>
                <a:spcPct val="100000"/>
              </a:lnSpc>
              <a:spcBef>
                <a:spcPts val="0"/>
              </a:spcBef>
              <a:spcAft>
                <a:spcPts val="0"/>
              </a:spcAft>
              <a:buSzPts val="1200"/>
              <a:buNone/>
              <a:defRPr sz="1100">
                <a:solidFill>
                  <a:srgbClr val="FFC39F"/>
                </a:solidFill>
              </a:defRPr>
            </a:lvl3pPr>
            <a:lvl4pPr lvl="3" algn="ctr">
              <a:lnSpc>
                <a:spcPct val="100000"/>
              </a:lnSpc>
              <a:spcBef>
                <a:spcPts val="0"/>
              </a:spcBef>
              <a:spcAft>
                <a:spcPts val="0"/>
              </a:spcAft>
              <a:buSzPts val="1200"/>
              <a:buNone/>
              <a:defRPr sz="1100">
                <a:solidFill>
                  <a:srgbClr val="FFC39F"/>
                </a:solidFill>
              </a:defRPr>
            </a:lvl4pPr>
            <a:lvl5pPr lvl="4" algn="ctr">
              <a:lnSpc>
                <a:spcPct val="100000"/>
              </a:lnSpc>
              <a:spcBef>
                <a:spcPts val="0"/>
              </a:spcBef>
              <a:spcAft>
                <a:spcPts val="0"/>
              </a:spcAft>
              <a:buSzPts val="1200"/>
              <a:buNone/>
              <a:defRPr sz="1100">
                <a:solidFill>
                  <a:srgbClr val="FFC39F"/>
                </a:solidFill>
              </a:defRPr>
            </a:lvl5pPr>
            <a:lvl6pPr lvl="5" algn="ctr">
              <a:lnSpc>
                <a:spcPct val="100000"/>
              </a:lnSpc>
              <a:spcBef>
                <a:spcPts val="0"/>
              </a:spcBef>
              <a:spcAft>
                <a:spcPts val="0"/>
              </a:spcAft>
              <a:buSzPts val="1200"/>
              <a:buNone/>
              <a:defRPr sz="1100">
                <a:solidFill>
                  <a:srgbClr val="FFC39F"/>
                </a:solidFill>
              </a:defRPr>
            </a:lvl6pPr>
            <a:lvl7pPr lvl="6" algn="ctr">
              <a:lnSpc>
                <a:spcPct val="100000"/>
              </a:lnSpc>
              <a:spcBef>
                <a:spcPts val="0"/>
              </a:spcBef>
              <a:spcAft>
                <a:spcPts val="0"/>
              </a:spcAft>
              <a:buSzPts val="1200"/>
              <a:buNone/>
              <a:defRPr sz="1100">
                <a:solidFill>
                  <a:srgbClr val="FFC39F"/>
                </a:solidFill>
              </a:defRPr>
            </a:lvl7pPr>
            <a:lvl8pPr lvl="7" algn="ctr">
              <a:lnSpc>
                <a:spcPct val="100000"/>
              </a:lnSpc>
              <a:spcBef>
                <a:spcPts val="0"/>
              </a:spcBef>
              <a:spcAft>
                <a:spcPts val="0"/>
              </a:spcAft>
              <a:buSzPts val="1200"/>
              <a:buNone/>
              <a:defRPr sz="1100">
                <a:solidFill>
                  <a:srgbClr val="FFC39F"/>
                </a:solidFill>
              </a:defRPr>
            </a:lvl8pPr>
            <a:lvl9pPr lvl="8" algn="ctr">
              <a:lnSpc>
                <a:spcPct val="100000"/>
              </a:lnSpc>
              <a:spcBef>
                <a:spcPts val="0"/>
              </a:spcBef>
              <a:spcAft>
                <a:spcPts val="0"/>
              </a:spcAft>
              <a:buSzPts val="1200"/>
              <a:buNone/>
              <a:defRPr sz="1100">
                <a:solidFill>
                  <a:srgbClr val="FFC39F"/>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TLE &amp; TEXT 4">
  <p:cSld name="OBJECT_2">
    <p:bg>
      <p:bgPr>
        <a:solidFill>
          <a:srgbClr val="434343"/>
        </a:solidFill>
      </p:bgPr>
    </p:bg>
    <p:spTree>
      <p:nvGrpSpPr>
        <p:cNvPr id="89" name="Shape 89"/>
        <p:cNvGrpSpPr/>
        <p:nvPr/>
      </p:nvGrpSpPr>
      <p:grpSpPr>
        <a:xfrm>
          <a:off x="0" y="0"/>
          <a:ext cx="0" cy="0"/>
          <a:chOff x="0" y="0"/>
          <a:chExt cx="0" cy="0"/>
        </a:xfrm>
      </p:grpSpPr>
      <p:sp>
        <p:nvSpPr>
          <p:cNvPr id="90" name="Google Shape;90;p18"/>
          <p:cNvSpPr txBox="1"/>
          <p:nvPr>
            <p:ph type="title"/>
          </p:nvPr>
        </p:nvSpPr>
        <p:spPr>
          <a:xfrm flipH="1">
            <a:off x="2784425" y="2287725"/>
            <a:ext cx="5633100" cy="10188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Clr>
                <a:srgbClr val="FFC39F"/>
              </a:buClr>
              <a:buSzPts val="6000"/>
              <a:buNone/>
              <a:defRPr i="0" sz="6000">
                <a:solidFill>
                  <a:srgbClr val="FFC39F"/>
                </a:solidFill>
              </a:defRPr>
            </a:lvl1pPr>
            <a:lvl2pPr lvl="1" algn="r">
              <a:lnSpc>
                <a:spcPct val="100000"/>
              </a:lnSpc>
              <a:spcBef>
                <a:spcPts val="0"/>
              </a:spcBef>
              <a:spcAft>
                <a:spcPts val="0"/>
              </a:spcAft>
              <a:buClr>
                <a:srgbClr val="FFC39F"/>
              </a:buClr>
              <a:buSzPts val="3300"/>
              <a:buNone/>
              <a:defRPr sz="3300">
                <a:solidFill>
                  <a:srgbClr val="FFC39F"/>
                </a:solidFill>
              </a:defRPr>
            </a:lvl2pPr>
            <a:lvl3pPr lvl="2" algn="r">
              <a:lnSpc>
                <a:spcPct val="100000"/>
              </a:lnSpc>
              <a:spcBef>
                <a:spcPts val="0"/>
              </a:spcBef>
              <a:spcAft>
                <a:spcPts val="0"/>
              </a:spcAft>
              <a:buClr>
                <a:srgbClr val="FFC39F"/>
              </a:buClr>
              <a:buSzPts val="3300"/>
              <a:buNone/>
              <a:defRPr sz="3300">
                <a:solidFill>
                  <a:srgbClr val="FFC39F"/>
                </a:solidFill>
              </a:defRPr>
            </a:lvl3pPr>
            <a:lvl4pPr lvl="3" algn="r">
              <a:lnSpc>
                <a:spcPct val="100000"/>
              </a:lnSpc>
              <a:spcBef>
                <a:spcPts val="0"/>
              </a:spcBef>
              <a:spcAft>
                <a:spcPts val="0"/>
              </a:spcAft>
              <a:buClr>
                <a:srgbClr val="FFC39F"/>
              </a:buClr>
              <a:buSzPts val="3300"/>
              <a:buNone/>
              <a:defRPr sz="3300">
                <a:solidFill>
                  <a:srgbClr val="FFC39F"/>
                </a:solidFill>
              </a:defRPr>
            </a:lvl4pPr>
            <a:lvl5pPr lvl="4" algn="r">
              <a:lnSpc>
                <a:spcPct val="100000"/>
              </a:lnSpc>
              <a:spcBef>
                <a:spcPts val="0"/>
              </a:spcBef>
              <a:spcAft>
                <a:spcPts val="0"/>
              </a:spcAft>
              <a:buClr>
                <a:srgbClr val="FFC39F"/>
              </a:buClr>
              <a:buSzPts val="3300"/>
              <a:buNone/>
              <a:defRPr sz="3300">
                <a:solidFill>
                  <a:srgbClr val="FFC39F"/>
                </a:solidFill>
              </a:defRPr>
            </a:lvl5pPr>
            <a:lvl6pPr lvl="5" algn="r">
              <a:lnSpc>
                <a:spcPct val="100000"/>
              </a:lnSpc>
              <a:spcBef>
                <a:spcPts val="0"/>
              </a:spcBef>
              <a:spcAft>
                <a:spcPts val="0"/>
              </a:spcAft>
              <a:buClr>
                <a:srgbClr val="FFC39F"/>
              </a:buClr>
              <a:buSzPts val="3300"/>
              <a:buNone/>
              <a:defRPr sz="3300">
                <a:solidFill>
                  <a:srgbClr val="FFC39F"/>
                </a:solidFill>
              </a:defRPr>
            </a:lvl6pPr>
            <a:lvl7pPr lvl="6" algn="r">
              <a:lnSpc>
                <a:spcPct val="100000"/>
              </a:lnSpc>
              <a:spcBef>
                <a:spcPts val="0"/>
              </a:spcBef>
              <a:spcAft>
                <a:spcPts val="0"/>
              </a:spcAft>
              <a:buClr>
                <a:srgbClr val="FFC39F"/>
              </a:buClr>
              <a:buSzPts val="3300"/>
              <a:buNone/>
              <a:defRPr sz="3300">
                <a:solidFill>
                  <a:srgbClr val="FFC39F"/>
                </a:solidFill>
              </a:defRPr>
            </a:lvl7pPr>
            <a:lvl8pPr lvl="7" algn="r">
              <a:lnSpc>
                <a:spcPct val="100000"/>
              </a:lnSpc>
              <a:spcBef>
                <a:spcPts val="0"/>
              </a:spcBef>
              <a:spcAft>
                <a:spcPts val="0"/>
              </a:spcAft>
              <a:buClr>
                <a:srgbClr val="FFC39F"/>
              </a:buClr>
              <a:buSzPts val="3300"/>
              <a:buNone/>
              <a:defRPr sz="3300">
                <a:solidFill>
                  <a:srgbClr val="FFC39F"/>
                </a:solidFill>
              </a:defRPr>
            </a:lvl8pPr>
            <a:lvl9pPr lvl="8" algn="r">
              <a:lnSpc>
                <a:spcPct val="100000"/>
              </a:lnSpc>
              <a:spcBef>
                <a:spcPts val="0"/>
              </a:spcBef>
              <a:spcAft>
                <a:spcPts val="0"/>
              </a:spcAft>
              <a:buClr>
                <a:srgbClr val="FFC39F"/>
              </a:buClr>
              <a:buSzPts val="3300"/>
              <a:buNone/>
              <a:defRPr sz="3300">
                <a:solidFill>
                  <a:srgbClr val="FFC39F"/>
                </a:solidFill>
              </a:defRPr>
            </a:lvl9pPr>
          </a:lstStyle>
          <a:p/>
        </p:txBody>
      </p:sp>
      <p:sp>
        <p:nvSpPr>
          <p:cNvPr id="91" name="Google Shape;91;p18"/>
          <p:cNvSpPr txBox="1"/>
          <p:nvPr>
            <p:ph idx="1" type="subTitle"/>
          </p:nvPr>
        </p:nvSpPr>
        <p:spPr>
          <a:xfrm flipH="1">
            <a:off x="4660625" y="3379500"/>
            <a:ext cx="3756900" cy="7842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1200"/>
              <a:buNone/>
              <a:defRPr sz="1100">
                <a:solidFill>
                  <a:srgbClr val="FFC39F"/>
                </a:solidFill>
              </a:defRPr>
            </a:lvl1pPr>
            <a:lvl2pPr lvl="1" algn="r">
              <a:lnSpc>
                <a:spcPct val="100000"/>
              </a:lnSpc>
              <a:spcBef>
                <a:spcPts val="0"/>
              </a:spcBef>
              <a:spcAft>
                <a:spcPts val="0"/>
              </a:spcAft>
              <a:buSzPts val="1200"/>
              <a:buNone/>
              <a:defRPr sz="1100">
                <a:solidFill>
                  <a:srgbClr val="FFC39F"/>
                </a:solidFill>
              </a:defRPr>
            </a:lvl2pPr>
            <a:lvl3pPr lvl="2" algn="r">
              <a:lnSpc>
                <a:spcPct val="100000"/>
              </a:lnSpc>
              <a:spcBef>
                <a:spcPts val="0"/>
              </a:spcBef>
              <a:spcAft>
                <a:spcPts val="0"/>
              </a:spcAft>
              <a:buSzPts val="1200"/>
              <a:buNone/>
              <a:defRPr sz="1100">
                <a:solidFill>
                  <a:srgbClr val="FFC39F"/>
                </a:solidFill>
              </a:defRPr>
            </a:lvl3pPr>
            <a:lvl4pPr lvl="3" algn="r">
              <a:lnSpc>
                <a:spcPct val="100000"/>
              </a:lnSpc>
              <a:spcBef>
                <a:spcPts val="0"/>
              </a:spcBef>
              <a:spcAft>
                <a:spcPts val="0"/>
              </a:spcAft>
              <a:buSzPts val="1200"/>
              <a:buNone/>
              <a:defRPr sz="1100">
                <a:solidFill>
                  <a:srgbClr val="FFC39F"/>
                </a:solidFill>
              </a:defRPr>
            </a:lvl4pPr>
            <a:lvl5pPr lvl="4" algn="r">
              <a:lnSpc>
                <a:spcPct val="100000"/>
              </a:lnSpc>
              <a:spcBef>
                <a:spcPts val="0"/>
              </a:spcBef>
              <a:spcAft>
                <a:spcPts val="0"/>
              </a:spcAft>
              <a:buSzPts val="1200"/>
              <a:buNone/>
              <a:defRPr sz="1100">
                <a:solidFill>
                  <a:srgbClr val="FFC39F"/>
                </a:solidFill>
              </a:defRPr>
            </a:lvl5pPr>
            <a:lvl6pPr lvl="5" algn="r">
              <a:lnSpc>
                <a:spcPct val="100000"/>
              </a:lnSpc>
              <a:spcBef>
                <a:spcPts val="0"/>
              </a:spcBef>
              <a:spcAft>
                <a:spcPts val="0"/>
              </a:spcAft>
              <a:buSzPts val="1200"/>
              <a:buNone/>
              <a:defRPr sz="1100">
                <a:solidFill>
                  <a:srgbClr val="FFC39F"/>
                </a:solidFill>
              </a:defRPr>
            </a:lvl6pPr>
            <a:lvl7pPr lvl="6" algn="r">
              <a:lnSpc>
                <a:spcPct val="100000"/>
              </a:lnSpc>
              <a:spcBef>
                <a:spcPts val="0"/>
              </a:spcBef>
              <a:spcAft>
                <a:spcPts val="0"/>
              </a:spcAft>
              <a:buSzPts val="1200"/>
              <a:buNone/>
              <a:defRPr sz="1100">
                <a:solidFill>
                  <a:srgbClr val="FFC39F"/>
                </a:solidFill>
              </a:defRPr>
            </a:lvl7pPr>
            <a:lvl8pPr lvl="7" algn="r">
              <a:lnSpc>
                <a:spcPct val="100000"/>
              </a:lnSpc>
              <a:spcBef>
                <a:spcPts val="0"/>
              </a:spcBef>
              <a:spcAft>
                <a:spcPts val="0"/>
              </a:spcAft>
              <a:buSzPts val="1200"/>
              <a:buNone/>
              <a:defRPr sz="1100">
                <a:solidFill>
                  <a:srgbClr val="FFC39F"/>
                </a:solidFill>
              </a:defRPr>
            </a:lvl8pPr>
            <a:lvl9pPr lvl="8" algn="r">
              <a:lnSpc>
                <a:spcPct val="100000"/>
              </a:lnSpc>
              <a:spcBef>
                <a:spcPts val="0"/>
              </a:spcBef>
              <a:spcAft>
                <a:spcPts val="0"/>
              </a:spcAft>
              <a:buSzPts val="1200"/>
              <a:buNone/>
              <a:defRPr sz="1100">
                <a:solidFill>
                  <a:srgbClr val="FFC39F"/>
                </a:solidFill>
              </a:defRPr>
            </a:lvl9pPr>
          </a:lstStyle>
          <a:p/>
        </p:txBody>
      </p:sp>
      <p:sp>
        <p:nvSpPr>
          <p:cNvPr id="92" name="Google Shape;92;p18"/>
          <p:cNvSpPr txBox="1"/>
          <p:nvPr/>
        </p:nvSpPr>
        <p:spPr>
          <a:xfrm>
            <a:off x="5302775" y="636450"/>
            <a:ext cx="3114900" cy="537600"/>
          </a:xfrm>
          <a:prstGeom prst="rect">
            <a:avLst/>
          </a:prstGeom>
          <a:noFill/>
          <a:ln>
            <a:noFill/>
          </a:ln>
        </p:spPr>
        <p:txBody>
          <a:bodyPr anchorCtr="0" anchor="t" bIns="91425" lIns="91425" spcFirstLastPara="1" rIns="0" wrap="square" tIns="91425">
            <a:noAutofit/>
          </a:bodyPr>
          <a:lstStyle/>
          <a:p>
            <a:pPr indent="0" lvl="0" marL="0" marR="0" rtl="0" algn="r">
              <a:lnSpc>
                <a:spcPct val="100000"/>
              </a:lnSpc>
              <a:spcBef>
                <a:spcPts val="300"/>
              </a:spcBef>
              <a:spcAft>
                <a:spcPts val="0"/>
              </a:spcAft>
              <a:buClr>
                <a:srgbClr val="000000"/>
              </a:buClr>
              <a:buSzPts val="1000"/>
              <a:buFont typeface="Arial"/>
              <a:buNone/>
            </a:pPr>
            <a:r>
              <a:rPr b="1" i="0" lang="en-US" sz="1000" u="none" cap="none" strike="noStrike">
                <a:solidFill>
                  <a:schemeClr val="lt1"/>
                </a:solidFill>
                <a:latin typeface="Advent Pro"/>
                <a:ea typeface="Advent Pro"/>
                <a:cs typeface="Advent Pro"/>
                <a:sym typeface="Advent Pro"/>
              </a:rPr>
              <a:t>CREDITS</a:t>
            </a:r>
            <a:r>
              <a:rPr b="0" i="0" lang="en-US" sz="1000" u="none" cap="none" strike="noStrike">
                <a:solidFill>
                  <a:schemeClr val="lt1"/>
                </a:solidFill>
                <a:latin typeface="Advent Pro"/>
                <a:ea typeface="Advent Pro"/>
                <a:cs typeface="Advent Pro"/>
                <a:sym typeface="Advent Pro"/>
              </a:rPr>
              <a:t>: This presentation template was created by </a:t>
            </a:r>
            <a:r>
              <a:rPr b="1" i="0" lang="en-US" sz="1000" u="none" cap="none" strike="noStrike">
                <a:solidFill>
                  <a:schemeClr val="hlink"/>
                </a:solidFill>
                <a:uFill>
                  <a:noFill/>
                </a:uFill>
                <a:latin typeface="Advent Pro"/>
                <a:ea typeface="Advent Pro"/>
                <a:cs typeface="Advent Pro"/>
                <a:sym typeface="Advent Pro"/>
                <a:hlinkClick r:id="rId2"/>
              </a:rPr>
              <a:t>Slidesgo</a:t>
            </a:r>
            <a:r>
              <a:rPr b="0" i="0" lang="en-US" sz="1000" u="none" cap="none" strike="noStrike">
                <a:solidFill>
                  <a:schemeClr val="lt1"/>
                </a:solidFill>
                <a:latin typeface="Advent Pro"/>
                <a:ea typeface="Advent Pro"/>
                <a:cs typeface="Advent Pro"/>
                <a:sym typeface="Advent Pro"/>
              </a:rPr>
              <a:t>, including icons by </a:t>
            </a:r>
            <a:r>
              <a:rPr b="1" i="0" lang="en-US" sz="1000" u="none" cap="none" strike="noStrike">
                <a:solidFill>
                  <a:schemeClr val="hlink"/>
                </a:solidFill>
                <a:uFill>
                  <a:noFill/>
                </a:uFill>
                <a:latin typeface="Advent Pro"/>
                <a:ea typeface="Advent Pro"/>
                <a:cs typeface="Advent Pro"/>
                <a:sym typeface="Advent Pro"/>
                <a:hlinkClick r:id="rId3"/>
              </a:rPr>
              <a:t>Flaticon</a:t>
            </a:r>
            <a:r>
              <a:rPr b="0" i="0" lang="en-US" sz="1000" u="none" cap="none" strike="noStrike">
                <a:solidFill>
                  <a:schemeClr val="lt1"/>
                </a:solidFill>
                <a:latin typeface="Advent Pro"/>
                <a:ea typeface="Advent Pro"/>
                <a:cs typeface="Advent Pro"/>
                <a:sym typeface="Advent Pro"/>
              </a:rPr>
              <a:t>, and infographics &amp; images by </a:t>
            </a:r>
            <a:r>
              <a:rPr b="1" i="0" lang="en-US" sz="1000" u="none" cap="none" strike="noStrike">
                <a:solidFill>
                  <a:schemeClr val="hlink"/>
                </a:solidFill>
                <a:uFill>
                  <a:noFill/>
                </a:uFill>
                <a:latin typeface="Advent Pro"/>
                <a:ea typeface="Advent Pro"/>
                <a:cs typeface="Advent Pro"/>
                <a:sym typeface="Advent Pro"/>
                <a:hlinkClick r:id="rId4"/>
              </a:rPr>
              <a:t>Freepik</a:t>
            </a:r>
            <a:r>
              <a:rPr b="1" i="0" lang="en-US" sz="1000" u="none" cap="none" strike="noStrike">
                <a:solidFill>
                  <a:schemeClr val="lt1"/>
                </a:solidFill>
                <a:latin typeface="Advent Pro"/>
                <a:ea typeface="Advent Pro"/>
                <a:cs typeface="Advent Pro"/>
                <a:sym typeface="Advent Pro"/>
              </a:rPr>
              <a:t> </a:t>
            </a:r>
            <a:r>
              <a:rPr b="0" i="0" lang="en-US" sz="1000" u="none" cap="none" strike="noStrike">
                <a:solidFill>
                  <a:schemeClr val="lt1"/>
                </a:solidFill>
                <a:latin typeface="Advent Pro"/>
                <a:ea typeface="Advent Pro"/>
                <a:cs typeface="Advent Pro"/>
                <a:sym typeface="Advent Pro"/>
              </a:rPr>
              <a:t>and illustrations by</a:t>
            </a:r>
            <a:r>
              <a:rPr b="1" i="0" lang="en-US" sz="1000" u="none" cap="none" strike="noStrike">
                <a:solidFill>
                  <a:schemeClr val="lt1"/>
                </a:solidFill>
                <a:latin typeface="Advent Pro"/>
                <a:ea typeface="Advent Pro"/>
                <a:cs typeface="Advent Pro"/>
                <a:sym typeface="Advent Pro"/>
              </a:rPr>
              <a:t> </a:t>
            </a:r>
            <a:r>
              <a:rPr b="1" i="0" lang="en-US" sz="1000" u="none" cap="none" strike="noStrike">
                <a:solidFill>
                  <a:schemeClr val="hlink"/>
                </a:solidFill>
                <a:uFill>
                  <a:noFill/>
                </a:uFill>
                <a:latin typeface="Advent Pro"/>
                <a:ea typeface="Advent Pro"/>
                <a:cs typeface="Advent Pro"/>
                <a:sym typeface="Advent Pro"/>
                <a:hlinkClick r:id="rId5"/>
              </a:rPr>
              <a:t>Stories</a:t>
            </a:r>
            <a:endParaRPr b="1" i="0" sz="1000" u="none" cap="none" strike="noStrike">
              <a:solidFill>
                <a:schemeClr val="lt1"/>
              </a:solidFill>
              <a:latin typeface="Advent Pro"/>
              <a:ea typeface="Advent Pro"/>
              <a:cs typeface="Advent Pro"/>
              <a:sym typeface="Advent Pro"/>
            </a:endParaRPr>
          </a:p>
          <a:p>
            <a:pPr indent="0" lvl="0" marL="0" marR="0" rtl="0" algn="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dvent Pro"/>
              <a:ea typeface="Advent Pro"/>
              <a:cs typeface="Advent Pro"/>
              <a:sym typeface="Advent Pro"/>
            </a:endParaRPr>
          </a:p>
          <a:p>
            <a:pPr indent="0" lvl="0" marL="0" marR="0" rtl="0" algn="r">
              <a:lnSpc>
                <a:spcPct val="100000"/>
              </a:lnSpc>
              <a:spcBef>
                <a:spcPts val="300"/>
              </a:spcBef>
              <a:spcAft>
                <a:spcPts val="0"/>
              </a:spcAft>
              <a:buClr>
                <a:srgbClr val="000000"/>
              </a:buClr>
              <a:buSzPts val="1000"/>
              <a:buFont typeface="Arial"/>
              <a:buNone/>
            </a:pPr>
            <a:r>
              <a:t/>
            </a:r>
            <a:endParaRPr b="0" i="0" sz="1000" u="none" cap="none" strike="noStrike">
              <a:solidFill>
                <a:schemeClr val="lt1"/>
              </a:solidFill>
              <a:latin typeface="Advent Pro"/>
              <a:ea typeface="Advent Pro"/>
              <a:cs typeface="Advent Pro"/>
              <a:sym typeface="Advent Pr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type="blank">
  <p:cSld name="BLANK">
    <p:bg>
      <p:bgPr>
        <a:solidFill>
          <a:srgbClr val="FFC39F"/>
        </a:solidFill>
      </p:bgPr>
    </p:bg>
    <p:spTree>
      <p:nvGrpSpPr>
        <p:cNvPr id="93" name="Shape 93"/>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2">
  <p:cSld name="CUSTOM_12">
    <p:bg>
      <p:bgPr>
        <a:solidFill>
          <a:srgbClr val="434343"/>
        </a:solidFill>
      </p:bgPr>
    </p:bg>
    <p:spTree>
      <p:nvGrpSpPr>
        <p:cNvPr id="94" name="Shape 9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p:cSld name="OBJECT_1">
    <p:bg>
      <p:bgPr>
        <a:solidFill>
          <a:srgbClr val="FFC39F"/>
        </a:solid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887750" y="1917800"/>
            <a:ext cx="7368600" cy="9099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6000"/>
              <a:buNone/>
              <a:defRPr i="0" sz="6000"/>
            </a:lvl1pPr>
            <a:lvl2pPr lvl="1" algn="ctr">
              <a:lnSpc>
                <a:spcPct val="100000"/>
              </a:lnSpc>
              <a:spcBef>
                <a:spcPts val="0"/>
              </a:spcBef>
              <a:spcAft>
                <a:spcPts val="0"/>
              </a:spcAft>
              <a:buSzPts val="3300"/>
              <a:buNone/>
              <a:defRPr sz="3300"/>
            </a:lvl2pPr>
            <a:lvl3pPr lvl="2" algn="ctr">
              <a:lnSpc>
                <a:spcPct val="100000"/>
              </a:lnSpc>
              <a:spcBef>
                <a:spcPts val="0"/>
              </a:spcBef>
              <a:spcAft>
                <a:spcPts val="0"/>
              </a:spcAft>
              <a:buSzPts val="3300"/>
              <a:buNone/>
              <a:defRPr sz="3300"/>
            </a:lvl3pPr>
            <a:lvl4pPr lvl="3" algn="ctr">
              <a:lnSpc>
                <a:spcPct val="100000"/>
              </a:lnSpc>
              <a:spcBef>
                <a:spcPts val="0"/>
              </a:spcBef>
              <a:spcAft>
                <a:spcPts val="0"/>
              </a:spcAft>
              <a:buSzPts val="3300"/>
              <a:buNone/>
              <a:defRPr sz="3300"/>
            </a:lvl4pPr>
            <a:lvl5pPr lvl="4" algn="ctr">
              <a:lnSpc>
                <a:spcPct val="100000"/>
              </a:lnSpc>
              <a:spcBef>
                <a:spcPts val="0"/>
              </a:spcBef>
              <a:spcAft>
                <a:spcPts val="0"/>
              </a:spcAft>
              <a:buSzPts val="3300"/>
              <a:buNone/>
              <a:defRPr sz="3300"/>
            </a:lvl5pPr>
            <a:lvl6pPr lvl="5" algn="ctr">
              <a:lnSpc>
                <a:spcPct val="100000"/>
              </a:lnSpc>
              <a:spcBef>
                <a:spcPts val="0"/>
              </a:spcBef>
              <a:spcAft>
                <a:spcPts val="0"/>
              </a:spcAft>
              <a:buSzPts val="3300"/>
              <a:buNone/>
              <a:defRPr sz="3300"/>
            </a:lvl6pPr>
            <a:lvl7pPr lvl="6" algn="ctr">
              <a:lnSpc>
                <a:spcPct val="100000"/>
              </a:lnSpc>
              <a:spcBef>
                <a:spcPts val="0"/>
              </a:spcBef>
              <a:spcAft>
                <a:spcPts val="0"/>
              </a:spcAft>
              <a:buSzPts val="3300"/>
              <a:buNone/>
              <a:defRPr sz="3300"/>
            </a:lvl7pPr>
            <a:lvl8pPr lvl="7" algn="ctr">
              <a:lnSpc>
                <a:spcPct val="100000"/>
              </a:lnSpc>
              <a:spcBef>
                <a:spcPts val="0"/>
              </a:spcBef>
              <a:spcAft>
                <a:spcPts val="0"/>
              </a:spcAft>
              <a:buSzPts val="3300"/>
              <a:buNone/>
              <a:defRPr sz="3300"/>
            </a:lvl8pPr>
            <a:lvl9pPr lvl="8" algn="ctr">
              <a:lnSpc>
                <a:spcPct val="100000"/>
              </a:lnSpc>
              <a:spcBef>
                <a:spcPts val="0"/>
              </a:spcBef>
              <a:spcAft>
                <a:spcPts val="0"/>
              </a:spcAft>
              <a:buSzPts val="3300"/>
              <a:buNone/>
              <a:defRPr sz="3300"/>
            </a:lvl9pPr>
          </a:lstStyle>
          <a:p/>
        </p:txBody>
      </p:sp>
      <p:sp>
        <p:nvSpPr>
          <p:cNvPr id="13" name="Google Shape;13;p3"/>
          <p:cNvSpPr txBox="1"/>
          <p:nvPr>
            <p:ph idx="1" type="subTitle"/>
          </p:nvPr>
        </p:nvSpPr>
        <p:spPr>
          <a:xfrm>
            <a:off x="2897425" y="2950825"/>
            <a:ext cx="3349200" cy="1524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600"/>
            </a:lvl2pPr>
            <a:lvl3pPr lvl="2" algn="ctr">
              <a:lnSpc>
                <a:spcPct val="100000"/>
              </a:lnSpc>
              <a:spcBef>
                <a:spcPts val="0"/>
              </a:spcBef>
              <a:spcAft>
                <a:spcPts val="0"/>
              </a:spcAft>
              <a:buSzPts val="1200"/>
              <a:buNone/>
              <a:defRPr sz="600"/>
            </a:lvl3pPr>
            <a:lvl4pPr lvl="3" algn="ctr">
              <a:lnSpc>
                <a:spcPct val="100000"/>
              </a:lnSpc>
              <a:spcBef>
                <a:spcPts val="0"/>
              </a:spcBef>
              <a:spcAft>
                <a:spcPts val="0"/>
              </a:spcAft>
              <a:buSzPts val="1200"/>
              <a:buNone/>
              <a:defRPr sz="600"/>
            </a:lvl4pPr>
            <a:lvl5pPr lvl="4" algn="ctr">
              <a:lnSpc>
                <a:spcPct val="100000"/>
              </a:lnSpc>
              <a:spcBef>
                <a:spcPts val="0"/>
              </a:spcBef>
              <a:spcAft>
                <a:spcPts val="0"/>
              </a:spcAft>
              <a:buSzPts val="1200"/>
              <a:buNone/>
              <a:defRPr sz="600"/>
            </a:lvl5pPr>
            <a:lvl6pPr lvl="5" algn="ctr">
              <a:lnSpc>
                <a:spcPct val="100000"/>
              </a:lnSpc>
              <a:spcBef>
                <a:spcPts val="0"/>
              </a:spcBef>
              <a:spcAft>
                <a:spcPts val="0"/>
              </a:spcAft>
              <a:buSzPts val="1200"/>
              <a:buNone/>
              <a:defRPr sz="600"/>
            </a:lvl6pPr>
            <a:lvl7pPr lvl="6" algn="ctr">
              <a:lnSpc>
                <a:spcPct val="100000"/>
              </a:lnSpc>
              <a:spcBef>
                <a:spcPts val="0"/>
              </a:spcBef>
              <a:spcAft>
                <a:spcPts val="0"/>
              </a:spcAft>
              <a:buSzPts val="1200"/>
              <a:buNone/>
              <a:defRPr sz="600"/>
            </a:lvl7pPr>
            <a:lvl8pPr lvl="7" algn="ctr">
              <a:lnSpc>
                <a:spcPct val="100000"/>
              </a:lnSpc>
              <a:spcBef>
                <a:spcPts val="0"/>
              </a:spcBef>
              <a:spcAft>
                <a:spcPts val="0"/>
              </a:spcAft>
              <a:buSzPts val="1200"/>
              <a:buNone/>
              <a:defRPr sz="600"/>
            </a:lvl8pPr>
            <a:lvl9pPr lvl="8" algn="ctr">
              <a:lnSpc>
                <a:spcPct val="100000"/>
              </a:lnSpc>
              <a:spcBef>
                <a:spcPts val="0"/>
              </a:spcBef>
              <a:spcAft>
                <a:spcPts val="0"/>
              </a:spcAft>
              <a:buSzPts val="1200"/>
              <a:buNone/>
              <a:defRPr sz="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1">
  <p:cSld name="CUSTOM_12_3">
    <p:bg>
      <p:bgPr>
        <a:solidFill>
          <a:srgbClr val="FFFFFF"/>
        </a:solidFill>
      </p:bgPr>
    </p:bg>
    <p:spTree>
      <p:nvGrpSpPr>
        <p:cNvPr id="95" name="Shape 9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Blank">
    <p:bg>
      <p:bgPr>
        <a:solidFill>
          <a:srgbClr val="434343"/>
        </a:solid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2629800" y="2949025"/>
            <a:ext cx="3884400" cy="365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C39F"/>
              </a:buClr>
              <a:buSzPts val="1200"/>
              <a:buNone/>
              <a:defRPr i="0" sz="1200">
                <a:solidFill>
                  <a:srgbClr val="FFC39F"/>
                </a:solidFill>
              </a:defRPr>
            </a:lvl1pPr>
            <a:lvl2pPr lvl="1" algn="l">
              <a:lnSpc>
                <a:spcPct val="100000"/>
              </a:lnSpc>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2pPr>
            <a:lvl3pPr lvl="2" algn="l">
              <a:lnSpc>
                <a:spcPct val="100000"/>
              </a:lnSpc>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3pPr>
            <a:lvl4pPr lvl="3" algn="l">
              <a:lnSpc>
                <a:spcPct val="100000"/>
              </a:lnSpc>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4pPr>
            <a:lvl5pPr lvl="4" algn="l">
              <a:lnSpc>
                <a:spcPct val="100000"/>
              </a:lnSpc>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5pPr>
            <a:lvl6pPr lvl="5" algn="l">
              <a:lnSpc>
                <a:spcPct val="100000"/>
              </a:lnSpc>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6pPr>
            <a:lvl7pPr lvl="6" algn="l">
              <a:lnSpc>
                <a:spcPct val="100000"/>
              </a:lnSpc>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7pPr>
            <a:lvl8pPr lvl="7" algn="l">
              <a:lnSpc>
                <a:spcPct val="100000"/>
              </a:lnSpc>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8pPr>
            <a:lvl9pPr lvl="8" algn="l">
              <a:lnSpc>
                <a:spcPct val="100000"/>
              </a:lnSpc>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9pPr>
          </a:lstStyle>
          <a:p/>
        </p:txBody>
      </p:sp>
      <p:sp>
        <p:nvSpPr>
          <p:cNvPr id="16" name="Google Shape;16;p4"/>
          <p:cNvSpPr txBox="1"/>
          <p:nvPr>
            <p:ph idx="1" type="subTitle"/>
          </p:nvPr>
        </p:nvSpPr>
        <p:spPr>
          <a:xfrm>
            <a:off x="2629800" y="2131725"/>
            <a:ext cx="3884400" cy="699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a:solidFill>
                  <a:srgbClr val="FFC39F"/>
                </a:solidFill>
              </a:defRPr>
            </a:lvl1pPr>
            <a:lvl2pPr lvl="1" algn="l">
              <a:lnSpc>
                <a:spcPct val="100000"/>
              </a:lnSpc>
              <a:spcBef>
                <a:spcPts val="0"/>
              </a:spcBef>
              <a:spcAft>
                <a:spcPts val="0"/>
              </a:spcAft>
              <a:buSzPts val="1200"/>
              <a:buNone/>
              <a:defRPr sz="600">
                <a:solidFill>
                  <a:srgbClr val="FFC39F"/>
                </a:solidFill>
              </a:defRPr>
            </a:lvl2pPr>
            <a:lvl3pPr lvl="2" algn="l">
              <a:lnSpc>
                <a:spcPct val="100000"/>
              </a:lnSpc>
              <a:spcBef>
                <a:spcPts val="0"/>
              </a:spcBef>
              <a:spcAft>
                <a:spcPts val="0"/>
              </a:spcAft>
              <a:buSzPts val="1200"/>
              <a:buNone/>
              <a:defRPr sz="600">
                <a:solidFill>
                  <a:srgbClr val="FFC39F"/>
                </a:solidFill>
              </a:defRPr>
            </a:lvl3pPr>
            <a:lvl4pPr lvl="3" algn="l">
              <a:lnSpc>
                <a:spcPct val="100000"/>
              </a:lnSpc>
              <a:spcBef>
                <a:spcPts val="0"/>
              </a:spcBef>
              <a:spcAft>
                <a:spcPts val="0"/>
              </a:spcAft>
              <a:buSzPts val="1200"/>
              <a:buNone/>
              <a:defRPr sz="600">
                <a:solidFill>
                  <a:srgbClr val="FFC39F"/>
                </a:solidFill>
              </a:defRPr>
            </a:lvl4pPr>
            <a:lvl5pPr lvl="4" algn="l">
              <a:lnSpc>
                <a:spcPct val="100000"/>
              </a:lnSpc>
              <a:spcBef>
                <a:spcPts val="0"/>
              </a:spcBef>
              <a:spcAft>
                <a:spcPts val="0"/>
              </a:spcAft>
              <a:buSzPts val="1200"/>
              <a:buNone/>
              <a:defRPr sz="600">
                <a:solidFill>
                  <a:srgbClr val="FFC39F"/>
                </a:solidFill>
              </a:defRPr>
            </a:lvl5pPr>
            <a:lvl6pPr lvl="5" algn="l">
              <a:lnSpc>
                <a:spcPct val="100000"/>
              </a:lnSpc>
              <a:spcBef>
                <a:spcPts val="0"/>
              </a:spcBef>
              <a:spcAft>
                <a:spcPts val="0"/>
              </a:spcAft>
              <a:buSzPts val="1200"/>
              <a:buNone/>
              <a:defRPr sz="600">
                <a:solidFill>
                  <a:srgbClr val="FFC39F"/>
                </a:solidFill>
              </a:defRPr>
            </a:lvl6pPr>
            <a:lvl7pPr lvl="6" algn="l">
              <a:lnSpc>
                <a:spcPct val="100000"/>
              </a:lnSpc>
              <a:spcBef>
                <a:spcPts val="0"/>
              </a:spcBef>
              <a:spcAft>
                <a:spcPts val="0"/>
              </a:spcAft>
              <a:buSzPts val="1200"/>
              <a:buNone/>
              <a:defRPr sz="600">
                <a:solidFill>
                  <a:srgbClr val="FFC39F"/>
                </a:solidFill>
              </a:defRPr>
            </a:lvl7pPr>
            <a:lvl8pPr lvl="7" algn="l">
              <a:lnSpc>
                <a:spcPct val="100000"/>
              </a:lnSpc>
              <a:spcBef>
                <a:spcPts val="0"/>
              </a:spcBef>
              <a:spcAft>
                <a:spcPts val="0"/>
              </a:spcAft>
              <a:buSzPts val="1200"/>
              <a:buNone/>
              <a:defRPr sz="600">
                <a:solidFill>
                  <a:srgbClr val="FFC39F"/>
                </a:solidFill>
              </a:defRPr>
            </a:lvl8pPr>
            <a:lvl9pPr lvl="8" algn="l">
              <a:lnSpc>
                <a:spcPct val="100000"/>
              </a:lnSpc>
              <a:spcBef>
                <a:spcPts val="0"/>
              </a:spcBef>
              <a:spcAft>
                <a:spcPts val="0"/>
              </a:spcAft>
              <a:buSzPts val="1200"/>
              <a:buNone/>
              <a:defRPr sz="600">
                <a:solidFill>
                  <a:srgbClr val="FFC39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Title and Content">
    <p:bg>
      <p:bgPr>
        <a:solidFill>
          <a:srgbClr val="FFC39F"/>
        </a:solidFill>
      </p:bgPr>
    </p:bg>
    <p:spTree>
      <p:nvGrpSpPr>
        <p:cNvPr id="17" name="Shape 17"/>
        <p:cNvGrpSpPr/>
        <p:nvPr/>
      </p:nvGrpSpPr>
      <p:grpSpPr>
        <a:xfrm>
          <a:off x="0" y="0"/>
          <a:ext cx="0" cy="0"/>
          <a:chOff x="0" y="0"/>
          <a:chExt cx="0" cy="0"/>
        </a:xfrm>
      </p:grpSpPr>
      <p:sp>
        <p:nvSpPr>
          <p:cNvPr id="18" name="Google Shape;18;p5"/>
          <p:cNvSpPr txBox="1"/>
          <p:nvPr>
            <p:ph type="title"/>
          </p:nvPr>
        </p:nvSpPr>
        <p:spPr>
          <a:xfrm>
            <a:off x="4217225" y="1483522"/>
            <a:ext cx="2241600" cy="4215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i="0"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19" name="Google Shape;19;p5"/>
          <p:cNvSpPr txBox="1"/>
          <p:nvPr>
            <p:ph idx="1" type="subTitle"/>
          </p:nvPr>
        </p:nvSpPr>
        <p:spPr>
          <a:xfrm>
            <a:off x="4546925" y="1905022"/>
            <a:ext cx="1911900" cy="3303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
        <p:nvSpPr>
          <p:cNvPr id="20" name="Google Shape;20;p5"/>
          <p:cNvSpPr txBox="1"/>
          <p:nvPr>
            <p:ph idx="2" type="title"/>
          </p:nvPr>
        </p:nvSpPr>
        <p:spPr>
          <a:xfrm>
            <a:off x="6940150" y="1483514"/>
            <a:ext cx="2241600" cy="421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i="0"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1" name="Google Shape;21;p5"/>
          <p:cNvSpPr txBox="1"/>
          <p:nvPr>
            <p:ph idx="3" type="subTitle"/>
          </p:nvPr>
        </p:nvSpPr>
        <p:spPr>
          <a:xfrm>
            <a:off x="6940150" y="1905022"/>
            <a:ext cx="1911900" cy="33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22" name="Google Shape;22;p5"/>
          <p:cNvSpPr txBox="1"/>
          <p:nvPr>
            <p:ph idx="4" type="title"/>
          </p:nvPr>
        </p:nvSpPr>
        <p:spPr>
          <a:xfrm>
            <a:off x="6940150" y="3605572"/>
            <a:ext cx="2241600" cy="421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i="0"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3" name="Google Shape;23;p5"/>
          <p:cNvSpPr txBox="1"/>
          <p:nvPr>
            <p:ph idx="5" type="subTitle"/>
          </p:nvPr>
        </p:nvSpPr>
        <p:spPr>
          <a:xfrm>
            <a:off x="6940150" y="4027072"/>
            <a:ext cx="1911900" cy="33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24" name="Google Shape;24;p5"/>
          <p:cNvSpPr txBox="1"/>
          <p:nvPr>
            <p:ph idx="6" type="title"/>
          </p:nvPr>
        </p:nvSpPr>
        <p:spPr>
          <a:xfrm>
            <a:off x="4217225" y="861947"/>
            <a:ext cx="2241600" cy="6978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7200"/>
              <a:buNone/>
              <a:defRPr sz="7200"/>
            </a:lvl1pPr>
            <a:lvl2pPr lvl="1" algn="r">
              <a:lnSpc>
                <a:spcPct val="100000"/>
              </a:lnSpc>
              <a:spcBef>
                <a:spcPts val="0"/>
              </a:spcBef>
              <a:spcAft>
                <a:spcPts val="0"/>
              </a:spcAft>
              <a:buSzPts val="7200"/>
              <a:buNone/>
              <a:defRPr sz="7200"/>
            </a:lvl2pPr>
            <a:lvl3pPr lvl="2" algn="r">
              <a:lnSpc>
                <a:spcPct val="100000"/>
              </a:lnSpc>
              <a:spcBef>
                <a:spcPts val="0"/>
              </a:spcBef>
              <a:spcAft>
                <a:spcPts val="0"/>
              </a:spcAft>
              <a:buSzPts val="7200"/>
              <a:buNone/>
              <a:defRPr sz="7200"/>
            </a:lvl3pPr>
            <a:lvl4pPr lvl="3" algn="r">
              <a:lnSpc>
                <a:spcPct val="100000"/>
              </a:lnSpc>
              <a:spcBef>
                <a:spcPts val="0"/>
              </a:spcBef>
              <a:spcAft>
                <a:spcPts val="0"/>
              </a:spcAft>
              <a:buSzPts val="7200"/>
              <a:buNone/>
              <a:defRPr sz="7200"/>
            </a:lvl4pPr>
            <a:lvl5pPr lvl="4" algn="r">
              <a:lnSpc>
                <a:spcPct val="100000"/>
              </a:lnSpc>
              <a:spcBef>
                <a:spcPts val="0"/>
              </a:spcBef>
              <a:spcAft>
                <a:spcPts val="0"/>
              </a:spcAft>
              <a:buSzPts val="7200"/>
              <a:buNone/>
              <a:defRPr sz="7200"/>
            </a:lvl5pPr>
            <a:lvl6pPr lvl="5" algn="r">
              <a:lnSpc>
                <a:spcPct val="100000"/>
              </a:lnSpc>
              <a:spcBef>
                <a:spcPts val="0"/>
              </a:spcBef>
              <a:spcAft>
                <a:spcPts val="0"/>
              </a:spcAft>
              <a:buSzPts val="7200"/>
              <a:buNone/>
              <a:defRPr sz="7200"/>
            </a:lvl6pPr>
            <a:lvl7pPr lvl="6" algn="r">
              <a:lnSpc>
                <a:spcPct val="100000"/>
              </a:lnSpc>
              <a:spcBef>
                <a:spcPts val="0"/>
              </a:spcBef>
              <a:spcAft>
                <a:spcPts val="0"/>
              </a:spcAft>
              <a:buSzPts val="7200"/>
              <a:buNone/>
              <a:defRPr sz="7200"/>
            </a:lvl7pPr>
            <a:lvl8pPr lvl="7" algn="r">
              <a:lnSpc>
                <a:spcPct val="100000"/>
              </a:lnSpc>
              <a:spcBef>
                <a:spcPts val="0"/>
              </a:spcBef>
              <a:spcAft>
                <a:spcPts val="0"/>
              </a:spcAft>
              <a:buSzPts val="7200"/>
              <a:buNone/>
              <a:defRPr sz="7200"/>
            </a:lvl8pPr>
            <a:lvl9pPr lvl="8" algn="r">
              <a:lnSpc>
                <a:spcPct val="100000"/>
              </a:lnSpc>
              <a:spcBef>
                <a:spcPts val="0"/>
              </a:spcBef>
              <a:spcAft>
                <a:spcPts val="0"/>
              </a:spcAft>
              <a:buSzPts val="7200"/>
              <a:buNone/>
              <a:defRPr sz="7200"/>
            </a:lvl9pPr>
          </a:lstStyle>
          <a:p/>
        </p:txBody>
      </p:sp>
      <p:sp>
        <p:nvSpPr>
          <p:cNvPr id="25" name="Google Shape;25;p5"/>
          <p:cNvSpPr txBox="1"/>
          <p:nvPr>
            <p:ph idx="7" type="title"/>
          </p:nvPr>
        </p:nvSpPr>
        <p:spPr>
          <a:xfrm>
            <a:off x="6940150" y="861947"/>
            <a:ext cx="2241600" cy="697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6" name="Google Shape;26;p5"/>
          <p:cNvSpPr txBox="1"/>
          <p:nvPr>
            <p:ph idx="8" type="title"/>
          </p:nvPr>
        </p:nvSpPr>
        <p:spPr>
          <a:xfrm>
            <a:off x="6940150" y="2983997"/>
            <a:ext cx="2241600" cy="697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7" name="Google Shape;27;p5"/>
          <p:cNvSpPr txBox="1"/>
          <p:nvPr>
            <p:ph idx="9" type="title"/>
          </p:nvPr>
        </p:nvSpPr>
        <p:spPr>
          <a:xfrm>
            <a:off x="4217225" y="3605572"/>
            <a:ext cx="2241600" cy="4215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i="0"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28" name="Google Shape;28;p5"/>
          <p:cNvSpPr txBox="1"/>
          <p:nvPr>
            <p:ph idx="13" type="subTitle"/>
          </p:nvPr>
        </p:nvSpPr>
        <p:spPr>
          <a:xfrm>
            <a:off x="4546925" y="4027072"/>
            <a:ext cx="1911900" cy="3303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
        <p:nvSpPr>
          <p:cNvPr id="29" name="Google Shape;29;p5"/>
          <p:cNvSpPr txBox="1"/>
          <p:nvPr>
            <p:ph idx="14" type="title"/>
          </p:nvPr>
        </p:nvSpPr>
        <p:spPr>
          <a:xfrm>
            <a:off x="4217225" y="2983997"/>
            <a:ext cx="2241600" cy="6978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7200"/>
              <a:buNone/>
              <a:defRPr sz="7200"/>
            </a:lvl1pPr>
            <a:lvl2pPr lvl="1" algn="r">
              <a:lnSpc>
                <a:spcPct val="100000"/>
              </a:lnSpc>
              <a:spcBef>
                <a:spcPts val="0"/>
              </a:spcBef>
              <a:spcAft>
                <a:spcPts val="0"/>
              </a:spcAft>
              <a:buSzPts val="7200"/>
              <a:buNone/>
              <a:defRPr sz="7200"/>
            </a:lvl2pPr>
            <a:lvl3pPr lvl="2" algn="r">
              <a:lnSpc>
                <a:spcPct val="100000"/>
              </a:lnSpc>
              <a:spcBef>
                <a:spcPts val="0"/>
              </a:spcBef>
              <a:spcAft>
                <a:spcPts val="0"/>
              </a:spcAft>
              <a:buSzPts val="7200"/>
              <a:buNone/>
              <a:defRPr sz="7200"/>
            </a:lvl3pPr>
            <a:lvl4pPr lvl="3" algn="r">
              <a:lnSpc>
                <a:spcPct val="100000"/>
              </a:lnSpc>
              <a:spcBef>
                <a:spcPts val="0"/>
              </a:spcBef>
              <a:spcAft>
                <a:spcPts val="0"/>
              </a:spcAft>
              <a:buSzPts val="7200"/>
              <a:buNone/>
              <a:defRPr sz="7200"/>
            </a:lvl4pPr>
            <a:lvl5pPr lvl="4" algn="r">
              <a:lnSpc>
                <a:spcPct val="100000"/>
              </a:lnSpc>
              <a:spcBef>
                <a:spcPts val="0"/>
              </a:spcBef>
              <a:spcAft>
                <a:spcPts val="0"/>
              </a:spcAft>
              <a:buSzPts val="7200"/>
              <a:buNone/>
              <a:defRPr sz="7200"/>
            </a:lvl5pPr>
            <a:lvl6pPr lvl="5" algn="r">
              <a:lnSpc>
                <a:spcPct val="100000"/>
              </a:lnSpc>
              <a:spcBef>
                <a:spcPts val="0"/>
              </a:spcBef>
              <a:spcAft>
                <a:spcPts val="0"/>
              </a:spcAft>
              <a:buSzPts val="7200"/>
              <a:buNone/>
              <a:defRPr sz="7200"/>
            </a:lvl6pPr>
            <a:lvl7pPr lvl="6" algn="r">
              <a:lnSpc>
                <a:spcPct val="100000"/>
              </a:lnSpc>
              <a:spcBef>
                <a:spcPts val="0"/>
              </a:spcBef>
              <a:spcAft>
                <a:spcPts val="0"/>
              </a:spcAft>
              <a:buSzPts val="7200"/>
              <a:buNone/>
              <a:defRPr sz="7200"/>
            </a:lvl7pPr>
            <a:lvl8pPr lvl="7" algn="r">
              <a:lnSpc>
                <a:spcPct val="100000"/>
              </a:lnSpc>
              <a:spcBef>
                <a:spcPts val="0"/>
              </a:spcBef>
              <a:spcAft>
                <a:spcPts val="0"/>
              </a:spcAft>
              <a:buSzPts val="7200"/>
              <a:buNone/>
              <a:defRPr sz="7200"/>
            </a:lvl8pPr>
            <a:lvl9pPr lvl="8" algn="r">
              <a:lnSpc>
                <a:spcPct val="100000"/>
              </a:lnSpc>
              <a:spcBef>
                <a:spcPts val="0"/>
              </a:spcBef>
              <a:spcAft>
                <a:spcPts val="0"/>
              </a:spcAft>
              <a:buSzPts val="7200"/>
              <a:buNone/>
              <a:defRPr sz="7200"/>
            </a:lvl9pPr>
          </a:lstStyle>
          <a:p/>
        </p:txBody>
      </p:sp>
      <p:cxnSp>
        <p:nvCxnSpPr>
          <p:cNvPr id="30" name="Google Shape;30;p5"/>
          <p:cNvCxnSpPr/>
          <p:nvPr/>
        </p:nvCxnSpPr>
        <p:spPr>
          <a:xfrm>
            <a:off x="6703425" y="702675"/>
            <a:ext cx="0" cy="3672000"/>
          </a:xfrm>
          <a:prstGeom prst="straightConnector1">
            <a:avLst/>
          </a:prstGeom>
          <a:noFill/>
          <a:ln cap="flat" cmpd="sng" w="19050">
            <a:solidFill>
              <a:srgbClr val="434343"/>
            </a:solidFill>
            <a:prstDash val="solid"/>
            <a:round/>
            <a:headEnd len="sm" w="sm" type="none"/>
            <a:tailEnd len="sm" w="sm" type="none"/>
          </a:ln>
        </p:spPr>
      </p:cxnSp>
    </p:spTree>
  </p:cSld>
  <p:clrMapOvr>
    <a:masterClrMapping/>
  </p:clrMapOvr>
  <p:extLst>
    <p:ext uri="{DCECCB84-F9BA-43D5-87BE-67443E8EF086}">
      <p15:sldGuideLst>
        <p15:guide id="1" pos="5507">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DESIGN ">
  <p:cSld name="Two Content">
    <p:bg>
      <p:bgPr>
        <a:solidFill>
          <a:srgbClr val="434343"/>
        </a:solidFill>
      </p:bgPr>
    </p:bg>
    <p:spTree>
      <p:nvGrpSpPr>
        <p:cNvPr id="31" name="Shape 31"/>
        <p:cNvGrpSpPr/>
        <p:nvPr/>
      </p:nvGrpSpPr>
      <p:grpSpPr>
        <a:xfrm>
          <a:off x="0" y="0"/>
          <a:ext cx="0" cy="0"/>
          <a:chOff x="0" y="0"/>
          <a:chExt cx="0" cy="0"/>
        </a:xfrm>
      </p:grpSpPr>
      <p:sp>
        <p:nvSpPr>
          <p:cNvPr id="32" name="Google Shape;32;p6"/>
          <p:cNvSpPr txBox="1"/>
          <p:nvPr>
            <p:ph type="title"/>
          </p:nvPr>
        </p:nvSpPr>
        <p:spPr>
          <a:xfrm>
            <a:off x="3500075" y="3425500"/>
            <a:ext cx="3842700" cy="6162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FFC39F"/>
              </a:buClr>
              <a:buSzPts val="6000"/>
              <a:buNone/>
              <a:defRPr i="0" sz="6000">
                <a:solidFill>
                  <a:srgbClr val="FFC39F"/>
                </a:solidFill>
              </a:defRPr>
            </a:lvl1pPr>
            <a:lvl2pPr lvl="1" algn="l">
              <a:lnSpc>
                <a:spcPct val="100000"/>
              </a:lnSpc>
              <a:spcBef>
                <a:spcPts val="0"/>
              </a:spcBef>
              <a:spcAft>
                <a:spcPts val="0"/>
              </a:spcAft>
              <a:buClr>
                <a:srgbClr val="FFC39F"/>
              </a:buClr>
              <a:buSzPts val="6000"/>
              <a:buNone/>
              <a:defRPr sz="6000">
                <a:solidFill>
                  <a:srgbClr val="FFC39F"/>
                </a:solidFill>
              </a:defRPr>
            </a:lvl2pPr>
            <a:lvl3pPr lvl="2" algn="l">
              <a:lnSpc>
                <a:spcPct val="100000"/>
              </a:lnSpc>
              <a:spcBef>
                <a:spcPts val="0"/>
              </a:spcBef>
              <a:spcAft>
                <a:spcPts val="0"/>
              </a:spcAft>
              <a:buClr>
                <a:srgbClr val="FFC39F"/>
              </a:buClr>
              <a:buSzPts val="6000"/>
              <a:buNone/>
              <a:defRPr sz="6000">
                <a:solidFill>
                  <a:srgbClr val="FFC39F"/>
                </a:solidFill>
              </a:defRPr>
            </a:lvl3pPr>
            <a:lvl4pPr lvl="3" algn="l">
              <a:lnSpc>
                <a:spcPct val="100000"/>
              </a:lnSpc>
              <a:spcBef>
                <a:spcPts val="0"/>
              </a:spcBef>
              <a:spcAft>
                <a:spcPts val="0"/>
              </a:spcAft>
              <a:buClr>
                <a:srgbClr val="FFC39F"/>
              </a:buClr>
              <a:buSzPts val="6000"/>
              <a:buNone/>
              <a:defRPr sz="6000">
                <a:solidFill>
                  <a:srgbClr val="FFC39F"/>
                </a:solidFill>
              </a:defRPr>
            </a:lvl4pPr>
            <a:lvl5pPr lvl="4" algn="l">
              <a:lnSpc>
                <a:spcPct val="100000"/>
              </a:lnSpc>
              <a:spcBef>
                <a:spcPts val="0"/>
              </a:spcBef>
              <a:spcAft>
                <a:spcPts val="0"/>
              </a:spcAft>
              <a:buClr>
                <a:srgbClr val="FFC39F"/>
              </a:buClr>
              <a:buSzPts val="6000"/>
              <a:buNone/>
              <a:defRPr sz="6000">
                <a:solidFill>
                  <a:srgbClr val="FFC39F"/>
                </a:solidFill>
              </a:defRPr>
            </a:lvl5pPr>
            <a:lvl6pPr lvl="5" algn="l">
              <a:lnSpc>
                <a:spcPct val="100000"/>
              </a:lnSpc>
              <a:spcBef>
                <a:spcPts val="0"/>
              </a:spcBef>
              <a:spcAft>
                <a:spcPts val="0"/>
              </a:spcAft>
              <a:buClr>
                <a:srgbClr val="FFC39F"/>
              </a:buClr>
              <a:buSzPts val="6000"/>
              <a:buNone/>
              <a:defRPr sz="6000">
                <a:solidFill>
                  <a:srgbClr val="FFC39F"/>
                </a:solidFill>
              </a:defRPr>
            </a:lvl6pPr>
            <a:lvl7pPr lvl="6" algn="l">
              <a:lnSpc>
                <a:spcPct val="100000"/>
              </a:lnSpc>
              <a:spcBef>
                <a:spcPts val="0"/>
              </a:spcBef>
              <a:spcAft>
                <a:spcPts val="0"/>
              </a:spcAft>
              <a:buClr>
                <a:srgbClr val="FFC39F"/>
              </a:buClr>
              <a:buSzPts val="6000"/>
              <a:buNone/>
              <a:defRPr sz="6000">
                <a:solidFill>
                  <a:srgbClr val="FFC39F"/>
                </a:solidFill>
              </a:defRPr>
            </a:lvl7pPr>
            <a:lvl8pPr lvl="7" algn="l">
              <a:lnSpc>
                <a:spcPct val="100000"/>
              </a:lnSpc>
              <a:spcBef>
                <a:spcPts val="0"/>
              </a:spcBef>
              <a:spcAft>
                <a:spcPts val="0"/>
              </a:spcAft>
              <a:buClr>
                <a:srgbClr val="FFC39F"/>
              </a:buClr>
              <a:buSzPts val="6000"/>
              <a:buNone/>
              <a:defRPr sz="6000">
                <a:solidFill>
                  <a:srgbClr val="FFC39F"/>
                </a:solidFill>
              </a:defRPr>
            </a:lvl8pPr>
            <a:lvl9pPr lvl="8" algn="l">
              <a:lnSpc>
                <a:spcPct val="100000"/>
              </a:lnSpc>
              <a:spcBef>
                <a:spcPts val="0"/>
              </a:spcBef>
              <a:spcAft>
                <a:spcPts val="0"/>
              </a:spcAft>
              <a:buClr>
                <a:srgbClr val="FFC39F"/>
              </a:buClr>
              <a:buSzPts val="6000"/>
              <a:buNone/>
              <a:defRPr sz="6000">
                <a:solidFill>
                  <a:srgbClr val="FFC39F"/>
                </a:solidFill>
              </a:defRPr>
            </a:lvl9pPr>
          </a:lstStyle>
          <a:p/>
        </p:txBody>
      </p:sp>
      <p:sp>
        <p:nvSpPr>
          <p:cNvPr id="33" name="Google Shape;33;p6"/>
          <p:cNvSpPr txBox="1"/>
          <p:nvPr>
            <p:ph idx="1" type="subTitle"/>
          </p:nvPr>
        </p:nvSpPr>
        <p:spPr>
          <a:xfrm>
            <a:off x="3500075" y="4089729"/>
            <a:ext cx="2907600" cy="355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a:solidFill>
                  <a:srgbClr val="FFC39F"/>
                </a:solidFill>
              </a:defRPr>
            </a:lvl1pPr>
            <a:lvl2pPr lvl="1" algn="l">
              <a:lnSpc>
                <a:spcPct val="100000"/>
              </a:lnSpc>
              <a:spcBef>
                <a:spcPts val="0"/>
              </a:spcBef>
              <a:spcAft>
                <a:spcPts val="0"/>
              </a:spcAft>
              <a:buSzPts val="1200"/>
              <a:buNone/>
              <a:defRPr sz="600">
                <a:solidFill>
                  <a:srgbClr val="FFC39F"/>
                </a:solidFill>
              </a:defRPr>
            </a:lvl2pPr>
            <a:lvl3pPr lvl="2" algn="l">
              <a:lnSpc>
                <a:spcPct val="100000"/>
              </a:lnSpc>
              <a:spcBef>
                <a:spcPts val="0"/>
              </a:spcBef>
              <a:spcAft>
                <a:spcPts val="0"/>
              </a:spcAft>
              <a:buSzPts val="1200"/>
              <a:buNone/>
              <a:defRPr sz="600">
                <a:solidFill>
                  <a:srgbClr val="FFC39F"/>
                </a:solidFill>
              </a:defRPr>
            </a:lvl3pPr>
            <a:lvl4pPr lvl="3" algn="l">
              <a:lnSpc>
                <a:spcPct val="100000"/>
              </a:lnSpc>
              <a:spcBef>
                <a:spcPts val="0"/>
              </a:spcBef>
              <a:spcAft>
                <a:spcPts val="0"/>
              </a:spcAft>
              <a:buSzPts val="1200"/>
              <a:buNone/>
              <a:defRPr sz="600">
                <a:solidFill>
                  <a:srgbClr val="FFC39F"/>
                </a:solidFill>
              </a:defRPr>
            </a:lvl4pPr>
            <a:lvl5pPr lvl="4" algn="l">
              <a:lnSpc>
                <a:spcPct val="100000"/>
              </a:lnSpc>
              <a:spcBef>
                <a:spcPts val="0"/>
              </a:spcBef>
              <a:spcAft>
                <a:spcPts val="0"/>
              </a:spcAft>
              <a:buSzPts val="1200"/>
              <a:buNone/>
              <a:defRPr sz="600">
                <a:solidFill>
                  <a:srgbClr val="FFC39F"/>
                </a:solidFill>
              </a:defRPr>
            </a:lvl5pPr>
            <a:lvl6pPr lvl="5" algn="l">
              <a:lnSpc>
                <a:spcPct val="100000"/>
              </a:lnSpc>
              <a:spcBef>
                <a:spcPts val="0"/>
              </a:spcBef>
              <a:spcAft>
                <a:spcPts val="0"/>
              </a:spcAft>
              <a:buSzPts val="1200"/>
              <a:buNone/>
              <a:defRPr sz="600">
                <a:solidFill>
                  <a:srgbClr val="FFC39F"/>
                </a:solidFill>
              </a:defRPr>
            </a:lvl6pPr>
            <a:lvl7pPr lvl="6" algn="l">
              <a:lnSpc>
                <a:spcPct val="100000"/>
              </a:lnSpc>
              <a:spcBef>
                <a:spcPts val="0"/>
              </a:spcBef>
              <a:spcAft>
                <a:spcPts val="0"/>
              </a:spcAft>
              <a:buSzPts val="1200"/>
              <a:buNone/>
              <a:defRPr sz="600">
                <a:solidFill>
                  <a:srgbClr val="FFC39F"/>
                </a:solidFill>
              </a:defRPr>
            </a:lvl7pPr>
            <a:lvl8pPr lvl="7" algn="l">
              <a:lnSpc>
                <a:spcPct val="100000"/>
              </a:lnSpc>
              <a:spcBef>
                <a:spcPts val="0"/>
              </a:spcBef>
              <a:spcAft>
                <a:spcPts val="0"/>
              </a:spcAft>
              <a:buSzPts val="1200"/>
              <a:buNone/>
              <a:defRPr sz="600">
                <a:solidFill>
                  <a:srgbClr val="FFC39F"/>
                </a:solidFill>
              </a:defRPr>
            </a:lvl8pPr>
            <a:lvl9pPr lvl="8" algn="l">
              <a:lnSpc>
                <a:spcPct val="100000"/>
              </a:lnSpc>
              <a:spcBef>
                <a:spcPts val="0"/>
              </a:spcBef>
              <a:spcAft>
                <a:spcPts val="0"/>
              </a:spcAft>
              <a:buSzPts val="1200"/>
              <a:buNone/>
              <a:defRPr sz="600">
                <a:solidFill>
                  <a:srgbClr val="FFC39F"/>
                </a:solidFill>
              </a:defRPr>
            </a:lvl9pPr>
          </a:lstStyle>
          <a:p/>
        </p:txBody>
      </p:sp>
      <p:sp>
        <p:nvSpPr>
          <p:cNvPr id="34" name="Google Shape;34;p6"/>
          <p:cNvSpPr txBox="1"/>
          <p:nvPr>
            <p:ph idx="2" type="title"/>
          </p:nvPr>
        </p:nvSpPr>
        <p:spPr>
          <a:xfrm>
            <a:off x="906425" y="2997417"/>
            <a:ext cx="2397000" cy="10401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Clr>
                <a:srgbClr val="FFC39F"/>
              </a:buClr>
              <a:buSzPts val="6100"/>
              <a:buNone/>
              <a:defRPr sz="6100">
                <a:solidFill>
                  <a:srgbClr val="FFC39F"/>
                </a:solidFill>
              </a:defRPr>
            </a:lvl1pPr>
            <a:lvl2pPr lvl="1" algn="r">
              <a:lnSpc>
                <a:spcPct val="100000"/>
              </a:lnSpc>
              <a:spcBef>
                <a:spcPts val="0"/>
              </a:spcBef>
              <a:spcAft>
                <a:spcPts val="0"/>
              </a:spcAft>
              <a:buClr>
                <a:srgbClr val="FFC39F"/>
              </a:buClr>
              <a:buSzPts val="6100"/>
              <a:buNone/>
              <a:defRPr sz="6100">
                <a:solidFill>
                  <a:srgbClr val="FFC39F"/>
                </a:solidFill>
              </a:defRPr>
            </a:lvl2pPr>
            <a:lvl3pPr lvl="2" algn="r">
              <a:lnSpc>
                <a:spcPct val="100000"/>
              </a:lnSpc>
              <a:spcBef>
                <a:spcPts val="0"/>
              </a:spcBef>
              <a:spcAft>
                <a:spcPts val="0"/>
              </a:spcAft>
              <a:buClr>
                <a:srgbClr val="FFC39F"/>
              </a:buClr>
              <a:buSzPts val="6100"/>
              <a:buNone/>
              <a:defRPr sz="6100">
                <a:solidFill>
                  <a:srgbClr val="FFC39F"/>
                </a:solidFill>
              </a:defRPr>
            </a:lvl3pPr>
            <a:lvl4pPr lvl="3" algn="r">
              <a:lnSpc>
                <a:spcPct val="100000"/>
              </a:lnSpc>
              <a:spcBef>
                <a:spcPts val="0"/>
              </a:spcBef>
              <a:spcAft>
                <a:spcPts val="0"/>
              </a:spcAft>
              <a:buClr>
                <a:srgbClr val="FFC39F"/>
              </a:buClr>
              <a:buSzPts val="6100"/>
              <a:buNone/>
              <a:defRPr sz="6100">
                <a:solidFill>
                  <a:srgbClr val="FFC39F"/>
                </a:solidFill>
              </a:defRPr>
            </a:lvl4pPr>
            <a:lvl5pPr lvl="4" algn="r">
              <a:lnSpc>
                <a:spcPct val="100000"/>
              </a:lnSpc>
              <a:spcBef>
                <a:spcPts val="0"/>
              </a:spcBef>
              <a:spcAft>
                <a:spcPts val="0"/>
              </a:spcAft>
              <a:buClr>
                <a:srgbClr val="FFC39F"/>
              </a:buClr>
              <a:buSzPts val="6100"/>
              <a:buNone/>
              <a:defRPr sz="6100">
                <a:solidFill>
                  <a:srgbClr val="FFC39F"/>
                </a:solidFill>
              </a:defRPr>
            </a:lvl5pPr>
            <a:lvl6pPr lvl="5" algn="r">
              <a:lnSpc>
                <a:spcPct val="100000"/>
              </a:lnSpc>
              <a:spcBef>
                <a:spcPts val="0"/>
              </a:spcBef>
              <a:spcAft>
                <a:spcPts val="0"/>
              </a:spcAft>
              <a:buClr>
                <a:srgbClr val="FFC39F"/>
              </a:buClr>
              <a:buSzPts val="6100"/>
              <a:buNone/>
              <a:defRPr sz="6100">
                <a:solidFill>
                  <a:srgbClr val="FFC39F"/>
                </a:solidFill>
              </a:defRPr>
            </a:lvl6pPr>
            <a:lvl7pPr lvl="6" algn="r">
              <a:lnSpc>
                <a:spcPct val="100000"/>
              </a:lnSpc>
              <a:spcBef>
                <a:spcPts val="0"/>
              </a:spcBef>
              <a:spcAft>
                <a:spcPts val="0"/>
              </a:spcAft>
              <a:buClr>
                <a:srgbClr val="FFC39F"/>
              </a:buClr>
              <a:buSzPts val="6100"/>
              <a:buNone/>
              <a:defRPr sz="6100">
                <a:solidFill>
                  <a:srgbClr val="FFC39F"/>
                </a:solidFill>
              </a:defRPr>
            </a:lvl7pPr>
            <a:lvl8pPr lvl="7" algn="r">
              <a:lnSpc>
                <a:spcPct val="100000"/>
              </a:lnSpc>
              <a:spcBef>
                <a:spcPts val="0"/>
              </a:spcBef>
              <a:spcAft>
                <a:spcPts val="0"/>
              </a:spcAft>
              <a:buClr>
                <a:srgbClr val="FFC39F"/>
              </a:buClr>
              <a:buSzPts val="6100"/>
              <a:buNone/>
              <a:defRPr sz="6100">
                <a:solidFill>
                  <a:srgbClr val="FFC39F"/>
                </a:solidFill>
              </a:defRPr>
            </a:lvl8pPr>
            <a:lvl9pPr lvl="8" algn="r">
              <a:lnSpc>
                <a:spcPct val="100000"/>
              </a:lnSpc>
              <a:spcBef>
                <a:spcPts val="0"/>
              </a:spcBef>
              <a:spcAft>
                <a:spcPts val="0"/>
              </a:spcAft>
              <a:buClr>
                <a:srgbClr val="FFC39F"/>
              </a:buClr>
              <a:buSzPts val="6100"/>
              <a:buNone/>
              <a:defRPr sz="6100">
                <a:solidFill>
                  <a:srgbClr val="FFC39F"/>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TLE &amp; TEXT">
  <p:cSld name="Title Slide">
    <p:bg>
      <p:bgPr>
        <a:solidFill>
          <a:srgbClr val="FFC39F"/>
        </a:solidFill>
      </p:bgPr>
    </p:bg>
    <p:spTree>
      <p:nvGrpSpPr>
        <p:cNvPr id="35" name="Shape 35"/>
        <p:cNvGrpSpPr/>
        <p:nvPr/>
      </p:nvGrpSpPr>
      <p:grpSpPr>
        <a:xfrm>
          <a:off x="0" y="0"/>
          <a:ext cx="0" cy="0"/>
          <a:chOff x="0" y="0"/>
          <a:chExt cx="0" cy="0"/>
        </a:xfrm>
      </p:grpSpPr>
      <p:sp>
        <p:nvSpPr>
          <p:cNvPr id="36" name="Google Shape;36;p7"/>
          <p:cNvSpPr txBox="1"/>
          <p:nvPr>
            <p:ph type="title"/>
          </p:nvPr>
        </p:nvSpPr>
        <p:spPr>
          <a:xfrm>
            <a:off x="703500" y="1403875"/>
            <a:ext cx="3189000" cy="103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700"/>
              <a:buNone/>
              <a:defRPr i="0" sz="3300"/>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7" name="Google Shape;37;p7"/>
          <p:cNvSpPr txBox="1"/>
          <p:nvPr>
            <p:ph idx="1" type="subTitle"/>
          </p:nvPr>
        </p:nvSpPr>
        <p:spPr>
          <a:xfrm>
            <a:off x="703500" y="2579800"/>
            <a:ext cx="3561000" cy="1449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TLE &amp; TWO COLUMNS">
  <p:cSld name="CUSTOM">
    <p:bg>
      <p:bgPr>
        <a:solidFill>
          <a:srgbClr val="434343"/>
        </a:solidFill>
      </p:bgPr>
    </p:bg>
    <p:spTree>
      <p:nvGrpSpPr>
        <p:cNvPr id="38" name="Shape 38"/>
        <p:cNvGrpSpPr/>
        <p:nvPr/>
      </p:nvGrpSpPr>
      <p:grpSpPr>
        <a:xfrm>
          <a:off x="0" y="0"/>
          <a:ext cx="0" cy="0"/>
          <a:chOff x="0" y="0"/>
          <a:chExt cx="0" cy="0"/>
        </a:xfrm>
      </p:grpSpPr>
      <p:sp>
        <p:nvSpPr>
          <p:cNvPr id="39" name="Google Shape;39;p8"/>
          <p:cNvSpPr txBox="1"/>
          <p:nvPr>
            <p:ph idx="1" type="subTitle"/>
          </p:nvPr>
        </p:nvSpPr>
        <p:spPr>
          <a:xfrm>
            <a:off x="1495212" y="3186925"/>
            <a:ext cx="2577000" cy="699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sz="1100">
                <a:solidFill>
                  <a:srgbClr val="FFC39F"/>
                </a:solidFill>
              </a:defRPr>
            </a:lvl1pPr>
            <a:lvl2pPr lvl="1" algn="ctr">
              <a:lnSpc>
                <a:spcPct val="100000"/>
              </a:lnSpc>
              <a:spcBef>
                <a:spcPts val="0"/>
              </a:spcBef>
              <a:spcAft>
                <a:spcPts val="0"/>
              </a:spcAft>
              <a:buSzPts val="1200"/>
              <a:buNone/>
              <a:defRPr sz="1100">
                <a:solidFill>
                  <a:srgbClr val="FFC39F"/>
                </a:solidFill>
              </a:defRPr>
            </a:lvl2pPr>
            <a:lvl3pPr lvl="2" algn="ctr">
              <a:lnSpc>
                <a:spcPct val="100000"/>
              </a:lnSpc>
              <a:spcBef>
                <a:spcPts val="0"/>
              </a:spcBef>
              <a:spcAft>
                <a:spcPts val="0"/>
              </a:spcAft>
              <a:buSzPts val="1200"/>
              <a:buNone/>
              <a:defRPr sz="1100">
                <a:solidFill>
                  <a:srgbClr val="FFC39F"/>
                </a:solidFill>
              </a:defRPr>
            </a:lvl3pPr>
            <a:lvl4pPr lvl="3" algn="ctr">
              <a:lnSpc>
                <a:spcPct val="100000"/>
              </a:lnSpc>
              <a:spcBef>
                <a:spcPts val="0"/>
              </a:spcBef>
              <a:spcAft>
                <a:spcPts val="0"/>
              </a:spcAft>
              <a:buSzPts val="1200"/>
              <a:buNone/>
              <a:defRPr sz="1100">
                <a:solidFill>
                  <a:srgbClr val="FFC39F"/>
                </a:solidFill>
              </a:defRPr>
            </a:lvl4pPr>
            <a:lvl5pPr lvl="4" algn="ctr">
              <a:lnSpc>
                <a:spcPct val="100000"/>
              </a:lnSpc>
              <a:spcBef>
                <a:spcPts val="0"/>
              </a:spcBef>
              <a:spcAft>
                <a:spcPts val="0"/>
              </a:spcAft>
              <a:buSzPts val="1200"/>
              <a:buNone/>
              <a:defRPr sz="1100">
                <a:solidFill>
                  <a:srgbClr val="FFC39F"/>
                </a:solidFill>
              </a:defRPr>
            </a:lvl5pPr>
            <a:lvl6pPr lvl="5" algn="ctr">
              <a:lnSpc>
                <a:spcPct val="100000"/>
              </a:lnSpc>
              <a:spcBef>
                <a:spcPts val="0"/>
              </a:spcBef>
              <a:spcAft>
                <a:spcPts val="0"/>
              </a:spcAft>
              <a:buSzPts val="1200"/>
              <a:buNone/>
              <a:defRPr sz="1100">
                <a:solidFill>
                  <a:srgbClr val="FFC39F"/>
                </a:solidFill>
              </a:defRPr>
            </a:lvl6pPr>
            <a:lvl7pPr lvl="6" algn="ctr">
              <a:lnSpc>
                <a:spcPct val="100000"/>
              </a:lnSpc>
              <a:spcBef>
                <a:spcPts val="0"/>
              </a:spcBef>
              <a:spcAft>
                <a:spcPts val="0"/>
              </a:spcAft>
              <a:buSzPts val="1200"/>
              <a:buNone/>
              <a:defRPr sz="1100">
                <a:solidFill>
                  <a:srgbClr val="FFC39F"/>
                </a:solidFill>
              </a:defRPr>
            </a:lvl7pPr>
            <a:lvl8pPr lvl="7" algn="ctr">
              <a:lnSpc>
                <a:spcPct val="100000"/>
              </a:lnSpc>
              <a:spcBef>
                <a:spcPts val="0"/>
              </a:spcBef>
              <a:spcAft>
                <a:spcPts val="0"/>
              </a:spcAft>
              <a:buSzPts val="1200"/>
              <a:buNone/>
              <a:defRPr sz="1100">
                <a:solidFill>
                  <a:srgbClr val="FFC39F"/>
                </a:solidFill>
              </a:defRPr>
            </a:lvl8pPr>
            <a:lvl9pPr lvl="8" algn="ctr">
              <a:lnSpc>
                <a:spcPct val="100000"/>
              </a:lnSpc>
              <a:spcBef>
                <a:spcPts val="0"/>
              </a:spcBef>
              <a:spcAft>
                <a:spcPts val="0"/>
              </a:spcAft>
              <a:buSzPts val="1200"/>
              <a:buNone/>
              <a:defRPr sz="1100">
                <a:solidFill>
                  <a:srgbClr val="FFC39F"/>
                </a:solidFill>
              </a:defRPr>
            </a:lvl9pPr>
          </a:lstStyle>
          <a:p/>
        </p:txBody>
      </p:sp>
      <p:sp>
        <p:nvSpPr>
          <p:cNvPr id="40" name="Google Shape;40;p8"/>
          <p:cNvSpPr txBox="1"/>
          <p:nvPr>
            <p:ph type="title"/>
          </p:nvPr>
        </p:nvSpPr>
        <p:spPr>
          <a:xfrm>
            <a:off x="2028050" y="2649662"/>
            <a:ext cx="15156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1600"/>
              <a:buNone/>
              <a:defRPr i="0" sz="1600">
                <a:solidFill>
                  <a:srgbClr val="FFC39F"/>
                </a:solidFill>
              </a:defRPr>
            </a:lvl1pPr>
            <a:lvl2pPr lvl="1" algn="ctr">
              <a:lnSpc>
                <a:spcPct val="100000"/>
              </a:lnSpc>
              <a:spcBef>
                <a:spcPts val="0"/>
              </a:spcBef>
              <a:spcAft>
                <a:spcPts val="0"/>
              </a:spcAft>
              <a:buClr>
                <a:srgbClr val="FFC39F"/>
              </a:buClr>
              <a:buSzPts val="1600"/>
              <a:buNone/>
              <a:defRPr sz="1600">
                <a:solidFill>
                  <a:srgbClr val="FFC39F"/>
                </a:solidFill>
              </a:defRPr>
            </a:lvl2pPr>
            <a:lvl3pPr lvl="2" algn="ctr">
              <a:lnSpc>
                <a:spcPct val="100000"/>
              </a:lnSpc>
              <a:spcBef>
                <a:spcPts val="0"/>
              </a:spcBef>
              <a:spcAft>
                <a:spcPts val="0"/>
              </a:spcAft>
              <a:buClr>
                <a:srgbClr val="FFC39F"/>
              </a:buClr>
              <a:buSzPts val="1600"/>
              <a:buNone/>
              <a:defRPr sz="1600">
                <a:solidFill>
                  <a:srgbClr val="FFC39F"/>
                </a:solidFill>
              </a:defRPr>
            </a:lvl3pPr>
            <a:lvl4pPr lvl="3" algn="ctr">
              <a:lnSpc>
                <a:spcPct val="100000"/>
              </a:lnSpc>
              <a:spcBef>
                <a:spcPts val="0"/>
              </a:spcBef>
              <a:spcAft>
                <a:spcPts val="0"/>
              </a:spcAft>
              <a:buClr>
                <a:srgbClr val="FFC39F"/>
              </a:buClr>
              <a:buSzPts val="1600"/>
              <a:buNone/>
              <a:defRPr sz="1600">
                <a:solidFill>
                  <a:srgbClr val="FFC39F"/>
                </a:solidFill>
              </a:defRPr>
            </a:lvl4pPr>
            <a:lvl5pPr lvl="4" algn="ctr">
              <a:lnSpc>
                <a:spcPct val="100000"/>
              </a:lnSpc>
              <a:spcBef>
                <a:spcPts val="0"/>
              </a:spcBef>
              <a:spcAft>
                <a:spcPts val="0"/>
              </a:spcAft>
              <a:buClr>
                <a:srgbClr val="FFC39F"/>
              </a:buClr>
              <a:buSzPts val="1600"/>
              <a:buNone/>
              <a:defRPr sz="1600">
                <a:solidFill>
                  <a:srgbClr val="FFC39F"/>
                </a:solidFill>
              </a:defRPr>
            </a:lvl5pPr>
            <a:lvl6pPr lvl="5" algn="ctr">
              <a:lnSpc>
                <a:spcPct val="100000"/>
              </a:lnSpc>
              <a:spcBef>
                <a:spcPts val="0"/>
              </a:spcBef>
              <a:spcAft>
                <a:spcPts val="0"/>
              </a:spcAft>
              <a:buClr>
                <a:srgbClr val="FFC39F"/>
              </a:buClr>
              <a:buSzPts val="1600"/>
              <a:buNone/>
              <a:defRPr sz="1600">
                <a:solidFill>
                  <a:srgbClr val="FFC39F"/>
                </a:solidFill>
              </a:defRPr>
            </a:lvl6pPr>
            <a:lvl7pPr lvl="6" algn="ctr">
              <a:lnSpc>
                <a:spcPct val="100000"/>
              </a:lnSpc>
              <a:spcBef>
                <a:spcPts val="0"/>
              </a:spcBef>
              <a:spcAft>
                <a:spcPts val="0"/>
              </a:spcAft>
              <a:buClr>
                <a:srgbClr val="FFC39F"/>
              </a:buClr>
              <a:buSzPts val="1600"/>
              <a:buNone/>
              <a:defRPr sz="1600">
                <a:solidFill>
                  <a:srgbClr val="FFC39F"/>
                </a:solidFill>
              </a:defRPr>
            </a:lvl7pPr>
            <a:lvl8pPr lvl="7" algn="ctr">
              <a:lnSpc>
                <a:spcPct val="100000"/>
              </a:lnSpc>
              <a:spcBef>
                <a:spcPts val="0"/>
              </a:spcBef>
              <a:spcAft>
                <a:spcPts val="0"/>
              </a:spcAft>
              <a:buClr>
                <a:srgbClr val="FFC39F"/>
              </a:buClr>
              <a:buSzPts val="1600"/>
              <a:buNone/>
              <a:defRPr sz="1600">
                <a:solidFill>
                  <a:srgbClr val="FFC39F"/>
                </a:solidFill>
              </a:defRPr>
            </a:lvl8pPr>
            <a:lvl9pPr lvl="8" algn="ctr">
              <a:lnSpc>
                <a:spcPct val="100000"/>
              </a:lnSpc>
              <a:spcBef>
                <a:spcPts val="0"/>
              </a:spcBef>
              <a:spcAft>
                <a:spcPts val="0"/>
              </a:spcAft>
              <a:buClr>
                <a:srgbClr val="FFC39F"/>
              </a:buClr>
              <a:buSzPts val="1600"/>
              <a:buNone/>
              <a:defRPr sz="1600">
                <a:solidFill>
                  <a:srgbClr val="FFC39F"/>
                </a:solidFill>
              </a:defRPr>
            </a:lvl9pPr>
          </a:lstStyle>
          <a:p/>
        </p:txBody>
      </p:sp>
      <p:sp>
        <p:nvSpPr>
          <p:cNvPr id="41" name="Google Shape;41;p8"/>
          <p:cNvSpPr txBox="1"/>
          <p:nvPr>
            <p:ph idx="2" type="title"/>
          </p:nvPr>
        </p:nvSpPr>
        <p:spPr>
          <a:xfrm>
            <a:off x="705000" y="341500"/>
            <a:ext cx="7734000" cy="5310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2200"/>
              <a:buNone/>
              <a:defRPr i="0" sz="2200">
                <a:solidFill>
                  <a:srgbClr val="FFC39F"/>
                </a:solidFill>
              </a:defRPr>
            </a:lvl1pPr>
            <a:lvl2pPr lvl="1" algn="ctr">
              <a:lnSpc>
                <a:spcPct val="100000"/>
              </a:lnSpc>
              <a:spcBef>
                <a:spcPts val="0"/>
              </a:spcBef>
              <a:spcAft>
                <a:spcPts val="0"/>
              </a:spcAft>
              <a:buClr>
                <a:srgbClr val="FFC39F"/>
              </a:buClr>
              <a:buSzPts val="2400"/>
              <a:buNone/>
              <a:defRPr sz="2400">
                <a:solidFill>
                  <a:srgbClr val="FFC39F"/>
                </a:solidFill>
              </a:defRPr>
            </a:lvl2pPr>
            <a:lvl3pPr lvl="2" algn="ctr">
              <a:lnSpc>
                <a:spcPct val="100000"/>
              </a:lnSpc>
              <a:spcBef>
                <a:spcPts val="0"/>
              </a:spcBef>
              <a:spcAft>
                <a:spcPts val="0"/>
              </a:spcAft>
              <a:buClr>
                <a:srgbClr val="FFC39F"/>
              </a:buClr>
              <a:buSzPts val="2400"/>
              <a:buNone/>
              <a:defRPr sz="2400">
                <a:solidFill>
                  <a:srgbClr val="FFC39F"/>
                </a:solidFill>
              </a:defRPr>
            </a:lvl3pPr>
            <a:lvl4pPr lvl="3" algn="ctr">
              <a:lnSpc>
                <a:spcPct val="100000"/>
              </a:lnSpc>
              <a:spcBef>
                <a:spcPts val="0"/>
              </a:spcBef>
              <a:spcAft>
                <a:spcPts val="0"/>
              </a:spcAft>
              <a:buClr>
                <a:srgbClr val="FFC39F"/>
              </a:buClr>
              <a:buSzPts val="2400"/>
              <a:buNone/>
              <a:defRPr sz="2400">
                <a:solidFill>
                  <a:srgbClr val="FFC39F"/>
                </a:solidFill>
              </a:defRPr>
            </a:lvl4pPr>
            <a:lvl5pPr lvl="4" algn="ctr">
              <a:lnSpc>
                <a:spcPct val="100000"/>
              </a:lnSpc>
              <a:spcBef>
                <a:spcPts val="0"/>
              </a:spcBef>
              <a:spcAft>
                <a:spcPts val="0"/>
              </a:spcAft>
              <a:buClr>
                <a:srgbClr val="FFC39F"/>
              </a:buClr>
              <a:buSzPts val="2400"/>
              <a:buNone/>
              <a:defRPr sz="2400">
                <a:solidFill>
                  <a:srgbClr val="FFC39F"/>
                </a:solidFill>
              </a:defRPr>
            </a:lvl5pPr>
            <a:lvl6pPr lvl="5" algn="ctr">
              <a:lnSpc>
                <a:spcPct val="100000"/>
              </a:lnSpc>
              <a:spcBef>
                <a:spcPts val="0"/>
              </a:spcBef>
              <a:spcAft>
                <a:spcPts val="0"/>
              </a:spcAft>
              <a:buClr>
                <a:srgbClr val="FFC39F"/>
              </a:buClr>
              <a:buSzPts val="2400"/>
              <a:buNone/>
              <a:defRPr sz="2400">
                <a:solidFill>
                  <a:srgbClr val="FFC39F"/>
                </a:solidFill>
              </a:defRPr>
            </a:lvl6pPr>
            <a:lvl7pPr lvl="6" algn="ctr">
              <a:lnSpc>
                <a:spcPct val="100000"/>
              </a:lnSpc>
              <a:spcBef>
                <a:spcPts val="0"/>
              </a:spcBef>
              <a:spcAft>
                <a:spcPts val="0"/>
              </a:spcAft>
              <a:buClr>
                <a:srgbClr val="FFC39F"/>
              </a:buClr>
              <a:buSzPts val="2400"/>
              <a:buNone/>
              <a:defRPr sz="2400">
                <a:solidFill>
                  <a:srgbClr val="FFC39F"/>
                </a:solidFill>
              </a:defRPr>
            </a:lvl7pPr>
            <a:lvl8pPr lvl="7" algn="ctr">
              <a:lnSpc>
                <a:spcPct val="100000"/>
              </a:lnSpc>
              <a:spcBef>
                <a:spcPts val="0"/>
              </a:spcBef>
              <a:spcAft>
                <a:spcPts val="0"/>
              </a:spcAft>
              <a:buClr>
                <a:srgbClr val="FFC39F"/>
              </a:buClr>
              <a:buSzPts val="2400"/>
              <a:buNone/>
              <a:defRPr sz="2400">
                <a:solidFill>
                  <a:srgbClr val="FFC39F"/>
                </a:solidFill>
              </a:defRPr>
            </a:lvl8pPr>
            <a:lvl9pPr lvl="8" algn="ctr">
              <a:lnSpc>
                <a:spcPct val="100000"/>
              </a:lnSpc>
              <a:spcBef>
                <a:spcPts val="0"/>
              </a:spcBef>
              <a:spcAft>
                <a:spcPts val="0"/>
              </a:spcAft>
              <a:buClr>
                <a:srgbClr val="FFC39F"/>
              </a:buClr>
              <a:buSzPts val="2400"/>
              <a:buNone/>
              <a:defRPr sz="2400">
                <a:solidFill>
                  <a:srgbClr val="FFC39F"/>
                </a:solidFill>
              </a:defRPr>
            </a:lvl9pPr>
          </a:lstStyle>
          <a:p/>
        </p:txBody>
      </p:sp>
      <p:sp>
        <p:nvSpPr>
          <p:cNvPr id="42" name="Google Shape;42;p8"/>
          <p:cNvSpPr txBox="1"/>
          <p:nvPr>
            <p:ph idx="3" type="subTitle"/>
          </p:nvPr>
        </p:nvSpPr>
        <p:spPr>
          <a:xfrm>
            <a:off x="5071799" y="3186925"/>
            <a:ext cx="2577000" cy="699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sz="1100">
                <a:solidFill>
                  <a:srgbClr val="FFC39F"/>
                </a:solidFill>
              </a:defRPr>
            </a:lvl1pPr>
            <a:lvl2pPr lvl="1" algn="ctr">
              <a:lnSpc>
                <a:spcPct val="100000"/>
              </a:lnSpc>
              <a:spcBef>
                <a:spcPts val="0"/>
              </a:spcBef>
              <a:spcAft>
                <a:spcPts val="0"/>
              </a:spcAft>
              <a:buSzPts val="1200"/>
              <a:buNone/>
              <a:defRPr sz="1100">
                <a:solidFill>
                  <a:srgbClr val="FFC39F"/>
                </a:solidFill>
              </a:defRPr>
            </a:lvl2pPr>
            <a:lvl3pPr lvl="2" algn="ctr">
              <a:lnSpc>
                <a:spcPct val="100000"/>
              </a:lnSpc>
              <a:spcBef>
                <a:spcPts val="0"/>
              </a:spcBef>
              <a:spcAft>
                <a:spcPts val="0"/>
              </a:spcAft>
              <a:buSzPts val="1200"/>
              <a:buNone/>
              <a:defRPr sz="1100">
                <a:solidFill>
                  <a:srgbClr val="FFC39F"/>
                </a:solidFill>
              </a:defRPr>
            </a:lvl3pPr>
            <a:lvl4pPr lvl="3" algn="ctr">
              <a:lnSpc>
                <a:spcPct val="100000"/>
              </a:lnSpc>
              <a:spcBef>
                <a:spcPts val="0"/>
              </a:spcBef>
              <a:spcAft>
                <a:spcPts val="0"/>
              </a:spcAft>
              <a:buSzPts val="1200"/>
              <a:buNone/>
              <a:defRPr sz="1100">
                <a:solidFill>
                  <a:srgbClr val="FFC39F"/>
                </a:solidFill>
              </a:defRPr>
            </a:lvl4pPr>
            <a:lvl5pPr lvl="4" algn="ctr">
              <a:lnSpc>
                <a:spcPct val="100000"/>
              </a:lnSpc>
              <a:spcBef>
                <a:spcPts val="0"/>
              </a:spcBef>
              <a:spcAft>
                <a:spcPts val="0"/>
              </a:spcAft>
              <a:buSzPts val="1200"/>
              <a:buNone/>
              <a:defRPr sz="1100">
                <a:solidFill>
                  <a:srgbClr val="FFC39F"/>
                </a:solidFill>
              </a:defRPr>
            </a:lvl5pPr>
            <a:lvl6pPr lvl="5" algn="ctr">
              <a:lnSpc>
                <a:spcPct val="100000"/>
              </a:lnSpc>
              <a:spcBef>
                <a:spcPts val="0"/>
              </a:spcBef>
              <a:spcAft>
                <a:spcPts val="0"/>
              </a:spcAft>
              <a:buSzPts val="1200"/>
              <a:buNone/>
              <a:defRPr sz="1100">
                <a:solidFill>
                  <a:srgbClr val="FFC39F"/>
                </a:solidFill>
              </a:defRPr>
            </a:lvl6pPr>
            <a:lvl7pPr lvl="6" algn="ctr">
              <a:lnSpc>
                <a:spcPct val="100000"/>
              </a:lnSpc>
              <a:spcBef>
                <a:spcPts val="0"/>
              </a:spcBef>
              <a:spcAft>
                <a:spcPts val="0"/>
              </a:spcAft>
              <a:buSzPts val="1200"/>
              <a:buNone/>
              <a:defRPr sz="1100">
                <a:solidFill>
                  <a:srgbClr val="FFC39F"/>
                </a:solidFill>
              </a:defRPr>
            </a:lvl7pPr>
            <a:lvl8pPr lvl="7" algn="ctr">
              <a:lnSpc>
                <a:spcPct val="100000"/>
              </a:lnSpc>
              <a:spcBef>
                <a:spcPts val="0"/>
              </a:spcBef>
              <a:spcAft>
                <a:spcPts val="0"/>
              </a:spcAft>
              <a:buSzPts val="1200"/>
              <a:buNone/>
              <a:defRPr sz="1100">
                <a:solidFill>
                  <a:srgbClr val="FFC39F"/>
                </a:solidFill>
              </a:defRPr>
            </a:lvl8pPr>
            <a:lvl9pPr lvl="8" algn="ctr">
              <a:lnSpc>
                <a:spcPct val="100000"/>
              </a:lnSpc>
              <a:spcBef>
                <a:spcPts val="0"/>
              </a:spcBef>
              <a:spcAft>
                <a:spcPts val="0"/>
              </a:spcAft>
              <a:buSzPts val="1200"/>
              <a:buNone/>
              <a:defRPr sz="1100">
                <a:solidFill>
                  <a:srgbClr val="FFC39F"/>
                </a:solidFill>
              </a:defRPr>
            </a:lvl9pPr>
          </a:lstStyle>
          <a:p/>
        </p:txBody>
      </p:sp>
      <p:sp>
        <p:nvSpPr>
          <p:cNvPr id="43" name="Google Shape;43;p8"/>
          <p:cNvSpPr txBox="1"/>
          <p:nvPr>
            <p:ph idx="4" type="title"/>
          </p:nvPr>
        </p:nvSpPr>
        <p:spPr>
          <a:xfrm>
            <a:off x="5604625" y="2649662"/>
            <a:ext cx="15156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1600"/>
              <a:buNone/>
              <a:defRPr i="0" sz="1600">
                <a:solidFill>
                  <a:srgbClr val="FFC39F"/>
                </a:solidFill>
              </a:defRPr>
            </a:lvl1pPr>
            <a:lvl2pPr lvl="1" algn="ctr">
              <a:lnSpc>
                <a:spcPct val="100000"/>
              </a:lnSpc>
              <a:spcBef>
                <a:spcPts val="0"/>
              </a:spcBef>
              <a:spcAft>
                <a:spcPts val="0"/>
              </a:spcAft>
              <a:buClr>
                <a:srgbClr val="FFC39F"/>
              </a:buClr>
              <a:buSzPts val="1600"/>
              <a:buNone/>
              <a:defRPr sz="1600">
                <a:solidFill>
                  <a:srgbClr val="FFC39F"/>
                </a:solidFill>
              </a:defRPr>
            </a:lvl2pPr>
            <a:lvl3pPr lvl="2" algn="ctr">
              <a:lnSpc>
                <a:spcPct val="100000"/>
              </a:lnSpc>
              <a:spcBef>
                <a:spcPts val="0"/>
              </a:spcBef>
              <a:spcAft>
                <a:spcPts val="0"/>
              </a:spcAft>
              <a:buClr>
                <a:srgbClr val="FFC39F"/>
              </a:buClr>
              <a:buSzPts val="1600"/>
              <a:buNone/>
              <a:defRPr sz="1600">
                <a:solidFill>
                  <a:srgbClr val="FFC39F"/>
                </a:solidFill>
              </a:defRPr>
            </a:lvl3pPr>
            <a:lvl4pPr lvl="3" algn="ctr">
              <a:lnSpc>
                <a:spcPct val="100000"/>
              </a:lnSpc>
              <a:spcBef>
                <a:spcPts val="0"/>
              </a:spcBef>
              <a:spcAft>
                <a:spcPts val="0"/>
              </a:spcAft>
              <a:buClr>
                <a:srgbClr val="FFC39F"/>
              </a:buClr>
              <a:buSzPts val="1600"/>
              <a:buNone/>
              <a:defRPr sz="1600">
                <a:solidFill>
                  <a:srgbClr val="FFC39F"/>
                </a:solidFill>
              </a:defRPr>
            </a:lvl4pPr>
            <a:lvl5pPr lvl="4" algn="ctr">
              <a:lnSpc>
                <a:spcPct val="100000"/>
              </a:lnSpc>
              <a:spcBef>
                <a:spcPts val="0"/>
              </a:spcBef>
              <a:spcAft>
                <a:spcPts val="0"/>
              </a:spcAft>
              <a:buClr>
                <a:srgbClr val="FFC39F"/>
              </a:buClr>
              <a:buSzPts val="1600"/>
              <a:buNone/>
              <a:defRPr sz="1600">
                <a:solidFill>
                  <a:srgbClr val="FFC39F"/>
                </a:solidFill>
              </a:defRPr>
            </a:lvl5pPr>
            <a:lvl6pPr lvl="5" algn="ctr">
              <a:lnSpc>
                <a:spcPct val="100000"/>
              </a:lnSpc>
              <a:spcBef>
                <a:spcPts val="0"/>
              </a:spcBef>
              <a:spcAft>
                <a:spcPts val="0"/>
              </a:spcAft>
              <a:buClr>
                <a:srgbClr val="FFC39F"/>
              </a:buClr>
              <a:buSzPts val="1600"/>
              <a:buNone/>
              <a:defRPr sz="1600">
                <a:solidFill>
                  <a:srgbClr val="FFC39F"/>
                </a:solidFill>
              </a:defRPr>
            </a:lvl6pPr>
            <a:lvl7pPr lvl="6" algn="ctr">
              <a:lnSpc>
                <a:spcPct val="100000"/>
              </a:lnSpc>
              <a:spcBef>
                <a:spcPts val="0"/>
              </a:spcBef>
              <a:spcAft>
                <a:spcPts val="0"/>
              </a:spcAft>
              <a:buClr>
                <a:srgbClr val="FFC39F"/>
              </a:buClr>
              <a:buSzPts val="1600"/>
              <a:buNone/>
              <a:defRPr sz="1600">
                <a:solidFill>
                  <a:srgbClr val="FFC39F"/>
                </a:solidFill>
              </a:defRPr>
            </a:lvl7pPr>
            <a:lvl8pPr lvl="7" algn="ctr">
              <a:lnSpc>
                <a:spcPct val="100000"/>
              </a:lnSpc>
              <a:spcBef>
                <a:spcPts val="0"/>
              </a:spcBef>
              <a:spcAft>
                <a:spcPts val="0"/>
              </a:spcAft>
              <a:buClr>
                <a:srgbClr val="FFC39F"/>
              </a:buClr>
              <a:buSzPts val="1600"/>
              <a:buNone/>
              <a:defRPr sz="1600">
                <a:solidFill>
                  <a:srgbClr val="FFC39F"/>
                </a:solidFill>
              </a:defRPr>
            </a:lvl8pPr>
            <a:lvl9pPr lvl="8" algn="ctr">
              <a:lnSpc>
                <a:spcPct val="100000"/>
              </a:lnSpc>
              <a:spcBef>
                <a:spcPts val="0"/>
              </a:spcBef>
              <a:spcAft>
                <a:spcPts val="0"/>
              </a:spcAft>
              <a:buClr>
                <a:srgbClr val="FFC39F"/>
              </a:buClr>
              <a:buSzPts val="1600"/>
              <a:buNone/>
              <a:defRPr sz="1600">
                <a:solidFill>
                  <a:srgbClr val="FFC39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TLE &amp; THREE COLUMNS">
  <p:cSld name="CUSTOM_1">
    <p:bg>
      <p:bgPr>
        <a:solidFill>
          <a:srgbClr val="FFC39F"/>
        </a:solidFill>
      </p:bgPr>
    </p:bg>
    <p:spTree>
      <p:nvGrpSpPr>
        <p:cNvPr id="44" name="Shape 44"/>
        <p:cNvGrpSpPr/>
        <p:nvPr/>
      </p:nvGrpSpPr>
      <p:grpSpPr>
        <a:xfrm>
          <a:off x="0" y="0"/>
          <a:ext cx="0" cy="0"/>
          <a:chOff x="0" y="0"/>
          <a:chExt cx="0" cy="0"/>
        </a:xfrm>
      </p:grpSpPr>
      <p:sp>
        <p:nvSpPr>
          <p:cNvPr id="45" name="Google Shape;45;p9"/>
          <p:cNvSpPr txBox="1"/>
          <p:nvPr>
            <p:ph type="title"/>
          </p:nvPr>
        </p:nvSpPr>
        <p:spPr>
          <a:xfrm>
            <a:off x="1251626" y="2803175"/>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lvl1pPr>
            <a:lvl2pPr lvl="1" algn="ctr">
              <a:lnSpc>
                <a:spcPct val="100000"/>
              </a:lnSpc>
              <a:spcBef>
                <a:spcPts val="0"/>
              </a:spcBef>
              <a:spcAft>
                <a:spcPts val="0"/>
              </a:spcAft>
              <a:buClr>
                <a:srgbClr val="FF778A"/>
              </a:buClr>
              <a:buSzPts val="1400"/>
              <a:buNone/>
              <a:defRPr sz="1400">
                <a:solidFill>
                  <a:srgbClr val="FF778A"/>
                </a:solidFill>
              </a:defRPr>
            </a:lvl2pPr>
            <a:lvl3pPr lvl="2" algn="ctr">
              <a:lnSpc>
                <a:spcPct val="100000"/>
              </a:lnSpc>
              <a:spcBef>
                <a:spcPts val="0"/>
              </a:spcBef>
              <a:spcAft>
                <a:spcPts val="0"/>
              </a:spcAft>
              <a:buClr>
                <a:srgbClr val="FF778A"/>
              </a:buClr>
              <a:buSzPts val="1400"/>
              <a:buNone/>
              <a:defRPr sz="1400">
                <a:solidFill>
                  <a:srgbClr val="FF778A"/>
                </a:solidFill>
              </a:defRPr>
            </a:lvl3pPr>
            <a:lvl4pPr lvl="3" algn="ctr">
              <a:lnSpc>
                <a:spcPct val="100000"/>
              </a:lnSpc>
              <a:spcBef>
                <a:spcPts val="0"/>
              </a:spcBef>
              <a:spcAft>
                <a:spcPts val="0"/>
              </a:spcAft>
              <a:buClr>
                <a:srgbClr val="FF778A"/>
              </a:buClr>
              <a:buSzPts val="1400"/>
              <a:buNone/>
              <a:defRPr sz="1400">
                <a:solidFill>
                  <a:srgbClr val="FF778A"/>
                </a:solidFill>
              </a:defRPr>
            </a:lvl4pPr>
            <a:lvl5pPr lvl="4" algn="ctr">
              <a:lnSpc>
                <a:spcPct val="100000"/>
              </a:lnSpc>
              <a:spcBef>
                <a:spcPts val="0"/>
              </a:spcBef>
              <a:spcAft>
                <a:spcPts val="0"/>
              </a:spcAft>
              <a:buClr>
                <a:srgbClr val="FF778A"/>
              </a:buClr>
              <a:buSzPts val="1400"/>
              <a:buNone/>
              <a:defRPr sz="1400">
                <a:solidFill>
                  <a:srgbClr val="FF778A"/>
                </a:solidFill>
              </a:defRPr>
            </a:lvl5pPr>
            <a:lvl6pPr lvl="5" algn="ctr">
              <a:lnSpc>
                <a:spcPct val="100000"/>
              </a:lnSpc>
              <a:spcBef>
                <a:spcPts val="0"/>
              </a:spcBef>
              <a:spcAft>
                <a:spcPts val="0"/>
              </a:spcAft>
              <a:buClr>
                <a:srgbClr val="FF778A"/>
              </a:buClr>
              <a:buSzPts val="1400"/>
              <a:buNone/>
              <a:defRPr sz="1400">
                <a:solidFill>
                  <a:srgbClr val="FF778A"/>
                </a:solidFill>
              </a:defRPr>
            </a:lvl6pPr>
            <a:lvl7pPr lvl="6" algn="ctr">
              <a:lnSpc>
                <a:spcPct val="100000"/>
              </a:lnSpc>
              <a:spcBef>
                <a:spcPts val="0"/>
              </a:spcBef>
              <a:spcAft>
                <a:spcPts val="0"/>
              </a:spcAft>
              <a:buClr>
                <a:srgbClr val="FF778A"/>
              </a:buClr>
              <a:buSzPts val="1400"/>
              <a:buNone/>
              <a:defRPr sz="1400">
                <a:solidFill>
                  <a:srgbClr val="FF778A"/>
                </a:solidFill>
              </a:defRPr>
            </a:lvl7pPr>
            <a:lvl8pPr lvl="7" algn="ctr">
              <a:lnSpc>
                <a:spcPct val="100000"/>
              </a:lnSpc>
              <a:spcBef>
                <a:spcPts val="0"/>
              </a:spcBef>
              <a:spcAft>
                <a:spcPts val="0"/>
              </a:spcAft>
              <a:buClr>
                <a:srgbClr val="FF778A"/>
              </a:buClr>
              <a:buSzPts val="1400"/>
              <a:buNone/>
              <a:defRPr sz="1400">
                <a:solidFill>
                  <a:srgbClr val="FF778A"/>
                </a:solidFill>
              </a:defRPr>
            </a:lvl8pPr>
            <a:lvl9pPr lvl="8" algn="ctr">
              <a:lnSpc>
                <a:spcPct val="100000"/>
              </a:lnSpc>
              <a:spcBef>
                <a:spcPts val="0"/>
              </a:spcBef>
              <a:spcAft>
                <a:spcPts val="0"/>
              </a:spcAft>
              <a:buClr>
                <a:srgbClr val="FF778A"/>
              </a:buClr>
              <a:buSzPts val="1400"/>
              <a:buNone/>
              <a:defRPr sz="1400">
                <a:solidFill>
                  <a:srgbClr val="FF778A"/>
                </a:solidFill>
              </a:defRPr>
            </a:lvl9pPr>
          </a:lstStyle>
          <a:p/>
        </p:txBody>
      </p:sp>
      <p:sp>
        <p:nvSpPr>
          <p:cNvPr id="46" name="Google Shape;46;p9"/>
          <p:cNvSpPr txBox="1"/>
          <p:nvPr>
            <p:ph idx="1" type="subTitle"/>
          </p:nvPr>
        </p:nvSpPr>
        <p:spPr>
          <a:xfrm>
            <a:off x="1252500" y="3340500"/>
            <a:ext cx="1841400" cy="348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sz="1100"/>
            </a:lvl1pPr>
            <a:lvl2pPr lvl="1" algn="ctr">
              <a:lnSpc>
                <a:spcPct val="100000"/>
              </a:lnSpc>
              <a:spcBef>
                <a:spcPts val="0"/>
              </a:spcBef>
              <a:spcAft>
                <a:spcPts val="0"/>
              </a:spcAft>
              <a:buSzPts val="1200"/>
              <a:buNone/>
              <a:defRPr sz="1100"/>
            </a:lvl2pPr>
            <a:lvl3pPr lvl="2" algn="ctr">
              <a:lnSpc>
                <a:spcPct val="100000"/>
              </a:lnSpc>
              <a:spcBef>
                <a:spcPts val="0"/>
              </a:spcBef>
              <a:spcAft>
                <a:spcPts val="0"/>
              </a:spcAft>
              <a:buSzPts val="1200"/>
              <a:buNone/>
              <a:defRPr sz="1100"/>
            </a:lvl3pPr>
            <a:lvl4pPr lvl="3" algn="ctr">
              <a:lnSpc>
                <a:spcPct val="100000"/>
              </a:lnSpc>
              <a:spcBef>
                <a:spcPts val="0"/>
              </a:spcBef>
              <a:spcAft>
                <a:spcPts val="0"/>
              </a:spcAft>
              <a:buSzPts val="1200"/>
              <a:buNone/>
              <a:defRPr sz="1100"/>
            </a:lvl4pPr>
            <a:lvl5pPr lvl="4" algn="ctr">
              <a:lnSpc>
                <a:spcPct val="100000"/>
              </a:lnSpc>
              <a:spcBef>
                <a:spcPts val="0"/>
              </a:spcBef>
              <a:spcAft>
                <a:spcPts val="0"/>
              </a:spcAft>
              <a:buSzPts val="1200"/>
              <a:buNone/>
              <a:defRPr sz="1100"/>
            </a:lvl5pPr>
            <a:lvl6pPr lvl="5" algn="ctr">
              <a:lnSpc>
                <a:spcPct val="100000"/>
              </a:lnSpc>
              <a:spcBef>
                <a:spcPts val="0"/>
              </a:spcBef>
              <a:spcAft>
                <a:spcPts val="0"/>
              </a:spcAft>
              <a:buSzPts val="1200"/>
              <a:buNone/>
              <a:defRPr sz="1100"/>
            </a:lvl6pPr>
            <a:lvl7pPr lvl="6" algn="ctr">
              <a:lnSpc>
                <a:spcPct val="100000"/>
              </a:lnSpc>
              <a:spcBef>
                <a:spcPts val="0"/>
              </a:spcBef>
              <a:spcAft>
                <a:spcPts val="0"/>
              </a:spcAft>
              <a:buSzPts val="1200"/>
              <a:buNone/>
              <a:defRPr sz="1100"/>
            </a:lvl7pPr>
            <a:lvl8pPr lvl="7" algn="ctr">
              <a:lnSpc>
                <a:spcPct val="100000"/>
              </a:lnSpc>
              <a:spcBef>
                <a:spcPts val="0"/>
              </a:spcBef>
              <a:spcAft>
                <a:spcPts val="0"/>
              </a:spcAft>
              <a:buSzPts val="1200"/>
              <a:buNone/>
              <a:defRPr sz="1100"/>
            </a:lvl8pPr>
            <a:lvl9pPr lvl="8" algn="ctr">
              <a:lnSpc>
                <a:spcPct val="100000"/>
              </a:lnSpc>
              <a:spcBef>
                <a:spcPts val="0"/>
              </a:spcBef>
              <a:spcAft>
                <a:spcPts val="0"/>
              </a:spcAft>
              <a:buSzPts val="1200"/>
              <a:buNone/>
              <a:defRPr sz="1100"/>
            </a:lvl9pPr>
          </a:lstStyle>
          <a:p/>
        </p:txBody>
      </p:sp>
      <p:sp>
        <p:nvSpPr>
          <p:cNvPr id="47" name="Google Shape;47;p9"/>
          <p:cNvSpPr txBox="1"/>
          <p:nvPr>
            <p:ph idx="2" type="title"/>
          </p:nvPr>
        </p:nvSpPr>
        <p:spPr>
          <a:xfrm>
            <a:off x="3651315" y="2803175"/>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lvl1pPr>
            <a:lvl2pPr lvl="1" algn="ctr">
              <a:lnSpc>
                <a:spcPct val="100000"/>
              </a:lnSpc>
              <a:spcBef>
                <a:spcPts val="0"/>
              </a:spcBef>
              <a:spcAft>
                <a:spcPts val="0"/>
              </a:spcAft>
              <a:buClr>
                <a:srgbClr val="FF778A"/>
              </a:buClr>
              <a:buSzPts val="1400"/>
              <a:buNone/>
              <a:defRPr sz="1400">
                <a:solidFill>
                  <a:srgbClr val="FF778A"/>
                </a:solidFill>
              </a:defRPr>
            </a:lvl2pPr>
            <a:lvl3pPr lvl="2" algn="ctr">
              <a:lnSpc>
                <a:spcPct val="100000"/>
              </a:lnSpc>
              <a:spcBef>
                <a:spcPts val="0"/>
              </a:spcBef>
              <a:spcAft>
                <a:spcPts val="0"/>
              </a:spcAft>
              <a:buClr>
                <a:srgbClr val="FF778A"/>
              </a:buClr>
              <a:buSzPts val="1400"/>
              <a:buNone/>
              <a:defRPr sz="1400">
                <a:solidFill>
                  <a:srgbClr val="FF778A"/>
                </a:solidFill>
              </a:defRPr>
            </a:lvl3pPr>
            <a:lvl4pPr lvl="3" algn="ctr">
              <a:lnSpc>
                <a:spcPct val="100000"/>
              </a:lnSpc>
              <a:spcBef>
                <a:spcPts val="0"/>
              </a:spcBef>
              <a:spcAft>
                <a:spcPts val="0"/>
              </a:spcAft>
              <a:buClr>
                <a:srgbClr val="FF778A"/>
              </a:buClr>
              <a:buSzPts val="1400"/>
              <a:buNone/>
              <a:defRPr sz="1400">
                <a:solidFill>
                  <a:srgbClr val="FF778A"/>
                </a:solidFill>
              </a:defRPr>
            </a:lvl4pPr>
            <a:lvl5pPr lvl="4" algn="ctr">
              <a:lnSpc>
                <a:spcPct val="100000"/>
              </a:lnSpc>
              <a:spcBef>
                <a:spcPts val="0"/>
              </a:spcBef>
              <a:spcAft>
                <a:spcPts val="0"/>
              </a:spcAft>
              <a:buClr>
                <a:srgbClr val="FF778A"/>
              </a:buClr>
              <a:buSzPts val="1400"/>
              <a:buNone/>
              <a:defRPr sz="1400">
                <a:solidFill>
                  <a:srgbClr val="FF778A"/>
                </a:solidFill>
              </a:defRPr>
            </a:lvl5pPr>
            <a:lvl6pPr lvl="5" algn="ctr">
              <a:lnSpc>
                <a:spcPct val="100000"/>
              </a:lnSpc>
              <a:spcBef>
                <a:spcPts val="0"/>
              </a:spcBef>
              <a:spcAft>
                <a:spcPts val="0"/>
              </a:spcAft>
              <a:buClr>
                <a:srgbClr val="FF778A"/>
              </a:buClr>
              <a:buSzPts val="1400"/>
              <a:buNone/>
              <a:defRPr sz="1400">
                <a:solidFill>
                  <a:srgbClr val="FF778A"/>
                </a:solidFill>
              </a:defRPr>
            </a:lvl6pPr>
            <a:lvl7pPr lvl="6" algn="ctr">
              <a:lnSpc>
                <a:spcPct val="100000"/>
              </a:lnSpc>
              <a:spcBef>
                <a:spcPts val="0"/>
              </a:spcBef>
              <a:spcAft>
                <a:spcPts val="0"/>
              </a:spcAft>
              <a:buClr>
                <a:srgbClr val="FF778A"/>
              </a:buClr>
              <a:buSzPts val="1400"/>
              <a:buNone/>
              <a:defRPr sz="1400">
                <a:solidFill>
                  <a:srgbClr val="FF778A"/>
                </a:solidFill>
              </a:defRPr>
            </a:lvl7pPr>
            <a:lvl8pPr lvl="7" algn="ctr">
              <a:lnSpc>
                <a:spcPct val="100000"/>
              </a:lnSpc>
              <a:spcBef>
                <a:spcPts val="0"/>
              </a:spcBef>
              <a:spcAft>
                <a:spcPts val="0"/>
              </a:spcAft>
              <a:buClr>
                <a:srgbClr val="FF778A"/>
              </a:buClr>
              <a:buSzPts val="1400"/>
              <a:buNone/>
              <a:defRPr sz="1400">
                <a:solidFill>
                  <a:srgbClr val="FF778A"/>
                </a:solidFill>
              </a:defRPr>
            </a:lvl8pPr>
            <a:lvl9pPr lvl="8" algn="ctr">
              <a:lnSpc>
                <a:spcPct val="100000"/>
              </a:lnSpc>
              <a:spcBef>
                <a:spcPts val="0"/>
              </a:spcBef>
              <a:spcAft>
                <a:spcPts val="0"/>
              </a:spcAft>
              <a:buClr>
                <a:srgbClr val="FF778A"/>
              </a:buClr>
              <a:buSzPts val="1400"/>
              <a:buNone/>
              <a:defRPr sz="1400">
                <a:solidFill>
                  <a:srgbClr val="FF778A"/>
                </a:solidFill>
              </a:defRPr>
            </a:lvl9pPr>
          </a:lstStyle>
          <a:p/>
        </p:txBody>
      </p:sp>
      <p:sp>
        <p:nvSpPr>
          <p:cNvPr id="48" name="Google Shape;48;p9"/>
          <p:cNvSpPr txBox="1"/>
          <p:nvPr>
            <p:ph idx="3" type="subTitle"/>
          </p:nvPr>
        </p:nvSpPr>
        <p:spPr>
          <a:xfrm>
            <a:off x="3652223" y="3340500"/>
            <a:ext cx="1841400" cy="348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sz="1100"/>
            </a:lvl1pPr>
            <a:lvl2pPr lvl="1" algn="ctr">
              <a:lnSpc>
                <a:spcPct val="100000"/>
              </a:lnSpc>
              <a:spcBef>
                <a:spcPts val="0"/>
              </a:spcBef>
              <a:spcAft>
                <a:spcPts val="0"/>
              </a:spcAft>
              <a:buSzPts val="1200"/>
              <a:buNone/>
              <a:defRPr sz="1100"/>
            </a:lvl2pPr>
            <a:lvl3pPr lvl="2" algn="ctr">
              <a:lnSpc>
                <a:spcPct val="100000"/>
              </a:lnSpc>
              <a:spcBef>
                <a:spcPts val="0"/>
              </a:spcBef>
              <a:spcAft>
                <a:spcPts val="0"/>
              </a:spcAft>
              <a:buSzPts val="1200"/>
              <a:buNone/>
              <a:defRPr sz="1100"/>
            </a:lvl3pPr>
            <a:lvl4pPr lvl="3" algn="ctr">
              <a:lnSpc>
                <a:spcPct val="100000"/>
              </a:lnSpc>
              <a:spcBef>
                <a:spcPts val="0"/>
              </a:spcBef>
              <a:spcAft>
                <a:spcPts val="0"/>
              </a:spcAft>
              <a:buSzPts val="1200"/>
              <a:buNone/>
              <a:defRPr sz="1100"/>
            </a:lvl4pPr>
            <a:lvl5pPr lvl="4" algn="ctr">
              <a:lnSpc>
                <a:spcPct val="100000"/>
              </a:lnSpc>
              <a:spcBef>
                <a:spcPts val="0"/>
              </a:spcBef>
              <a:spcAft>
                <a:spcPts val="0"/>
              </a:spcAft>
              <a:buSzPts val="1200"/>
              <a:buNone/>
              <a:defRPr sz="1100"/>
            </a:lvl5pPr>
            <a:lvl6pPr lvl="5" algn="ctr">
              <a:lnSpc>
                <a:spcPct val="100000"/>
              </a:lnSpc>
              <a:spcBef>
                <a:spcPts val="0"/>
              </a:spcBef>
              <a:spcAft>
                <a:spcPts val="0"/>
              </a:spcAft>
              <a:buSzPts val="1200"/>
              <a:buNone/>
              <a:defRPr sz="1100"/>
            </a:lvl6pPr>
            <a:lvl7pPr lvl="6" algn="ctr">
              <a:lnSpc>
                <a:spcPct val="100000"/>
              </a:lnSpc>
              <a:spcBef>
                <a:spcPts val="0"/>
              </a:spcBef>
              <a:spcAft>
                <a:spcPts val="0"/>
              </a:spcAft>
              <a:buSzPts val="1200"/>
              <a:buNone/>
              <a:defRPr sz="1100"/>
            </a:lvl7pPr>
            <a:lvl8pPr lvl="7" algn="ctr">
              <a:lnSpc>
                <a:spcPct val="100000"/>
              </a:lnSpc>
              <a:spcBef>
                <a:spcPts val="0"/>
              </a:spcBef>
              <a:spcAft>
                <a:spcPts val="0"/>
              </a:spcAft>
              <a:buSzPts val="1200"/>
              <a:buNone/>
              <a:defRPr sz="1100"/>
            </a:lvl8pPr>
            <a:lvl9pPr lvl="8" algn="ctr">
              <a:lnSpc>
                <a:spcPct val="100000"/>
              </a:lnSpc>
              <a:spcBef>
                <a:spcPts val="0"/>
              </a:spcBef>
              <a:spcAft>
                <a:spcPts val="0"/>
              </a:spcAft>
              <a:buSzPts val="1200"/>
              <a:buNone/>
              <a:defRPr sz="1100"/>
            </a:lvl9pPr>
          </a:lstStyle>
          <a:p/>
        </p:txBody>
      </p:sp>
      <p:sp>
        <p:nvSpPr>
          <p:cNvPr id="49" name="Google Shape;49;p9"/>
          <p:cNvSpPr txBox="1"/>
          <p:nvPr>
            <p:ph idx="4" type="title"/>
          </p:nvPr>
        </p:nvSpPr>
        <p:spPr>
          <a:xfrm>
            <a:off x="6051952" y="2803175"/>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lvl1pPr>
            <a:lvl2pPr lvl="1" algn="ctr">
              <a:lnSpc>
                <a:spcPct val="100000"/>
              </a:lnSpc>
              <a:spcBef>
                <a:spcPts val="0"/>
              </a:spcBef>
              <a:spcAft>
                <a:spcPts val="0"/>
              </a:spcAft>
              <a:buClr>
                <a:srgbClr val="FF778A"/>
              </a:buClr>
              <a:buSzPts val="1400"/>
              <a:buNone/>
              <a:defRPr sz="1400">
                <a:solidFill>
                  <a:srgbClr val="FF778A"/>
                </a:solidFill>
              </a:defRPr>
            </a:lvl2pPr>
            <a:lvl3pPr lvl="2" algn="ctr">
              <a:lnSpc>
                <a:spcPct val="100000"/>
              </a:lnSpc>
              <a:spcBef>
                <a:spcPts val="0"/>
              </a:spcBef>
              <a:spcAft>
                <a:spcPts val="0"/>
              </a:spcAft>
              <a:buClr>
                <a:srgbClr val="FF778A"/>
              </a:buClr>
              <a:buSzPts val="1400"/>
              <a:buNone/>
              <a:defRPr sz="1400">
                <a:solidFill>
                  <a:srgbClr val="FF778A"/>
                </a:solidFill>
              </a:defRPr>
            </a:lvl3pPr>
            <a:lvl4pPr lvl="3" algn="ctr">
              <a:lnSpc>
                <a:spcPct val="100000"/>
              </a:lnSpc>
              <a:spcBef>
                <a:spcPts val="0"/>
              </a:spcBef>
              <a:spcAft>
                <a:spcPts val="0"/>
              </a:spcAft>
              <a:buClr>
                <a:srgbClr val="FF778A"/>
              </a:buClr>
              <a:buSzPts val="1400"/>
              <a:buNone/>
              <a:defRPr sz="1400">
                <a:solidFill>
                  <a:srgbClr val="FF778A"/>
                </a:solidFill>
              </a:defRPr>
            </a:lvl4pPr>
            <a:lvl5pPr lvl="4" algn="ctr">
              <a:lnSpc>
                <a:spcPct val="100000"/>
              </a:lnSpc>
              <a:spcBef>
                <a:spcPts val="0"/>
              </a:spcBef>
              <a:spcAft>
                <a:spcPts val="0"/>
              </a:spcAft>
              <a:buClr>
                <a:srgbClr val="FF778A"/>
              </a:buClr>
              <a:buSzPts val="1400"/>
              <a:buNone/>
              <a:defRPr sz="1400">
                <a:solidFill>
                  <a:srgbClr val="FF778A"/>
                </a:solidFill>
              </a:defRPr>
            </a:lvl5pPr>
            <a:lvl6pPr lvl="5" algn="ctr">
              <a:lnSpc>
                <a:spcPct val="100000"/>
              </a:lnSpc>
              <a:spcBef>
                <a:spcPts val="0"/>
              </a:spcBef>
              <a:spcAft>
                <a:spcPts val="0"/>
              </a:spcAft>
              <a:buClr>
                <a:srgbClr val="FF778A"/>
              </a:buClr>
              <a:buSzPts val="1400"/>
              <a:buNone/>
              <a:defRPr sz="1400">
                <a:solidFill>
                  <a:srgbClr val="FF778A"/>
                </a:solidFill>
              </a:defRPr>
            </a:lvl6pPr>
            <a:lvl7pPr lvl="6" algn="ctr">
              <a:lnSpc>
                <a:spcPct val="100000"/>
              </a:lnSpc>
              <a:spcBef>
                <a:spcPts val="0"/>
              </a:spcBef>
              <a:spcAft>
                <a:spcPts val="0"/>
              </a:spcAft>
              <a:buClr>
                <a:srgbClr val="FF778A"/>
              </a:buClr>
              <a:buSzPts val="1400"/>
              <a:buNone/>
              <a:defRPr sz="1400">
                <a:solidFill>
                  <a:srgbClr val="FF778A"/>
                </a:solidFill>
              </a:defRPr>
            </a:lvl7pPr>
            <a:lvl8pPr lvl="7" algn="ctr">
              <a:lnSpc>
                <a:spcPct val="100000"/>
              </a:lnSpc>
              <a:spcBef>
                <a:spcPts val="0"/>
              </a:spcBef>
              <a:spcAft>
                <a:spcPts val="0"/>
              </a:spcAft>
              <a:buClr>
                <a:srgbClr val="FF778A"/>
              </a:buClr>
              <a:buSzPts val="1400"/>
              <a:buNone/>
              <a:defRPr sz="1400">
                <a:solidFill>
                  <a:srgbClr val="FF778A"/>
                </a:solidFill>
              </a:defRPr>
            </a:lvl8pPr>
            <a:lvl9pPr lvl="8" algn="ctr">
              <a:lnSpc>
                <a:spcPct val="100000"/>
              </a:lnSpc>
              <a:spcBef>
                <a:spcPts val="0"/>
              </a:spcBef>
              <a:spcAft>
                <a:spcPts val="0"/>
              </a:spcAft>
              <a:buClr>
                <a:srgbClr val="FF778A"/>
              </a:buClr>
              <a:buSzPts val="1400"/>
              <a:buNone/>
              <a:defRPr sz="1400">
                <a:solidFill>
                  <a:srgbClr val="FF778A"/>
                </a:solidFill>
              </a:defRPr>
            </a:lvl9pPr>
          </a:lstStyle>
          <a:p/>
        </p:txBody>
      </p:sp>
      <p:sp>
        <p:nvSpPr>
          <p:cNvPr id="50" name="Google Shape;50;p9"/>
          <p:cNvSpPr txBox="1"/>
          <p:nvPr>
            <p:ph idx="5" type="subTitle"/>
          </p:nvPr>
        </p:nvSpPr>
        <p:spPr>
          <a:xfrm>
            <a:off x="6052849" y="3340500"/>
            <a:ext cx="1841400" cy="348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sz="1100"/>
            </a:lvl1pPr>
            <a:lvl2pPr lvl="1" algn="ctr">
              <a:lnSpc>
                <a:spcPct val="100000"/>
              </a:lnSpc>
              <a:spcBef>
                <a:spcPts val="0"/>
              </a:spcBef>
              <a:spcAft>
                <a:spcPts val="0"/>
              </a:spcAft>
              <a:buSzPts val="1200"/>
              <a:buNone/>
              <a:defRPr sz="1100"/>
            </a:lvl2pPr>
            <a:lvl3pPr lvl="2" algn="ctr">
              <a:lnSpc>
                <a:spcPct val="100000"/>
              </a:lnSpc>
              <a:spcBef>
                <a:spcPts val="0"/>
              </a:spcBef>
              <a:spcAft>
                <a:spcPts val="0"/>
              </a:spcAft>
              <a:buSzPts val="1200"/>
              <a:buNone/>
              <a:defRPr sz="1100"/>
            </a:lvl3pPr>
            <a:lvl4pPr lvl="3" algn="ctr">
              <a:lnSpc>
                <a:spcPct val="100000"/>
              </a:lnSpc>
              <a:spcBef>
                <a:spcPts val="0"/>
              </a:spcBef>
              <a:spcAft>
                <a:spcPts val="0"/>
              </a:spcAft>
              <a:buSzPts val="1200"/>
              <a:buNone/>
              <a:defRPr sz="1100"/>
            </a:lvl4pPr>
            <a:lvl5pPr lvl="4" algn="ctr">
              <a:lnSpc>
                <a:spcPct val="100000"/>
              </a:lnSpc>
              <a:spcBef>
                <a:spcPts val="0"/>
              </a:spcBef>
              <a:spcAft>
                <a:spcPts val="0"/>
              </a:spcAft>
              <a:buSzPts val="1200"/>
              <a:buNone/>
              <a:defRPr sz="1100"/>
            </a:lvl5pPr>
            <a:lvl6pPr lvl="5" algn="ctr">
              <a:lnSpc>
                <a:spcPct val="100000"/>
              </a:lnSpc>
              <a:spcBef>
                <a:spcPts val="0"/>
              </a:spcBef>
              <a:spcAft>
                <a:spcPts val="0"/>
              </a:spcAft>
              <a:buSzPts val="1200"/>
              <a:buNone/>
              <a:defRPr sz="1100"/>
            </a:lvl6pPr>
            <a:lvl7pPr lvl="6" algn="ctr">
              <a:lnSpc>
                <a:spcPct val="100000"/>
              </a:lnSpc>
              <a:spcBef>
                <a:spcPts val="0"/>
              </a:spcBef>
              <a:spcAft>
                <a:spcPts val="0"/>
              </a:spcAft>
              <a:buSzPts val="1200"/>
              <a:buNone/>
              <a:defRPr sz="1100"/>
            </a:lvl7pPr>
            <a:lvl8pPr lvl="7" algn="ctr">
              <a:lnSpc>
                <a:spcPct val="100000"/>
              </a:lnSpc>
              <a:spcBef>
                <a:spcPts val="0"/>
              </a:spcBef>
              <a:spcAft>
                <a:spcPts val="0"/>
              </a:spcAft>
              <a:buSzPts val="1200"/>
              <a:buNone/>
              <a:defRPr sz="1100"/>
            </a:lvl8pPr>
            <a:lvl9pPr lvl="8" algn="ctr">
              <a:lnSpc>
                <a:spcPct val="100000"/>
              </a:lnSpc>
              <a:spcBef>
                <a:spcPts val="0"/>
              </a:spcBef>
              <a:spcAft>
                <a:spcPts val="0"/>
              </a:spcAft>
              <a:buSzPts val="1200"/>
              <a:buNone/>
              <a:defRPr sz="1100"/>
            </a:lvl9pPr>
          </a:lstStyle>
          <a:p/>
        </p:txBody>
      </p:sp>
      <p:sp>
        <p:nvSpPr>
          <p:cNvPr id="51" name="Google Shape;51;p9"/>
          <p:cNvSpPr txBox="1"/>
          <p:nvPr>
            <p:ph idx="6" type="title"/>
          </p:nvPr>
        </p:nvSpPr>
        <p:spPr>
          <a:xfrm>
            <a:off x="705000" y="341500"/>
            <a:ext cx="7734000" cy="5310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2200"/>
              <a:buNone/>
              <a:defRPr i="0" sz="2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p:cSld name="CUSTOM_5">
    <p:bg>
      <p:bgPr>
        <a:solidFill>
          <a:srgbClr val="FFC39F"/>
        </a:solidFill>
      </p:bgPr>
    </p:bg>
    <p:spTree>
      <p:nvGrpSpPr>
        <p:cNvPr id="52" name="Shape 52"/>
        <p:cNvGrpSpPr/>
        <p:nvPr/>
      </p:nvGrpSpPr>
      <p:grpSpPr>
        <a:xfrm>
          <a:off x="0" y="0"/>
          <a:ext cx="0" cy="0"/>
          <a:chOff x="0" y="0"/>
          <a:chExt cx="0" cy="0"/>
        </a:xfrm>
      </p:grpSpPr>
      <p:sp>
        <p:nvSpPr>
          <p:cNvPr id="53" name="Google Shape;53;p10"/>
          <p:cNvSpPr txBox="1"/>
          <p:nvPr>
            <p:ph type="title"/>
          </p:nvPr>
        </p:nvSpPr>
        <p:spPr>
          <a:xfrm>
            <a:off x="828549" y="2120400"/>
            <a:ext cx="3211800" cy="901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700"/>
              <a:buNone/>
              <a:defRPr sz="4800"/>
            </a:lvl1pPr>
            <a:lvl2pPr lvl="1" algn="ctr">
              <a:lnSpc>
                <a:spcPct val="100000"/>
              </a:lnSpc>
              <a:spcBef>
                <a:spcPts val="0"/>
              </a:spcBef>
              <a:spcAft>
                <a:spcPts val="0"/>
              </a:spcAft>
              <a:buSzPts val="700"/>
              <a:buNone/>
              <a:defRPr>
                <a:solidFill>
                  <a:srgbClr val="FF778A"/>
                </a:solidFill>
              </a:defRPr>
            </a:lvl2pPr>
            <a:lvl3pPr lvl="2" algn="ctr">
              <a:lnSpc>
                <a:spcPct val="100000"/>
              </a:lnSpc>
              <a:spcBef>
                <a:spcPts val="0"/>
              </a:spcBef>
              <a:spcAft>
                <a:spcPts val="0"/>
              </a:spcAft>
              <a:buSzPts val="700"/>
              <a:buNone/>
              <a:defRPr>
                <a:solidFill>
                  <a:srgbClr val="FF778A"/>
                </a:solidFill>
              </a:defRPr>
            </a:lvl3pPr>
            <a:lvl4pPr lvl="3" algn="ctr">
              <a:lnSpc>
                <a:spcPct val="100000"/>
              </a:lnSpc>
              <a:spcBef>
                <a:spcPts val="0"/>
              </a:spcBef>
              <a:spcAft>
                <a:spcPts val="0"/>
              </a:spcAft>
              <a:buSzPts val="700"/>
              <a:buNone/>
              <a:defRPr>
                <a:solidFill>
                  <a:srgbClr val="FF778A"/>
                </a:solidFill>
              </a:defRPr>
            </a:lvl4pPr>
            <a:lvl5pPr lvl="4" algn="ctr">
              <a:lnSpc>
                <a:spcPct val="100000"/>
              </a:lnSpc>
              <a:spcBef>
                <a:spcPts val="0"/>
              </a:spcBef>
              <a:spcAft>
                <a:spcPts val="0"/>
              </a:spcAft>
              <a:buSzPts val="700"/>
              <a:buNone/>
              <a:defRPr>
                <a:solidFill>
                  <a:srgbClr val="FF778A"/>
                </a:solidFill>
              </a:defRPr>
            </a:lvl5pPr>
            <a:lvl6pPr lvl="5" algn="ctr">
              <a:lnSpc>
                <a:spcPct val="100000"/>
              </a:lnSpc>
              <a:spcBef>
                <a:spcPts val="0"/>
              </a:spcBef>
              <a:spcAft>
                <a:spcPts val="0"/>
              </a:spcAft>
              <a:buSzPts val="700"/>
              <a:buNone/>
              <a:defRPr>
                <a:solidFill>
                  <a:srgbClr val="FF778A"/>
                </a:solidFill>
              </a:defRPr>
            </a:lvl6pPr>
            <a:lvl7pPr lvl="6" algn="ctr">
              <a:lnSpc>
                <a:spcPct val="100000"/>
              </a:lnSpc>
              <a:spcBef>
                <a:spcPts val="0"/>
              </a:spcBef>
              <a:spcAft>
                <a:spcPts val="0"/>
              </a:spcAft>
              <a:buSzPts val="700"/>
              <a:buNone/>
              <a:defRPr>
                <a:solidFill>
                  <a:srgbClr val="FF778A"/>
                </a:solidFill>
              </a:defRPr>
            </a:lvl7pPr>
            <a:lvl8pPr lvl="7" algn="ctr">
              <a:lnSpc>
                <a:spcPct val="100000"/>
              </a:lnSpc>
              <a:spcBef>
                <a:spcPts val="0"/>
              </a:spcBef>
              <a:spcAft>
                <a:spcPts val="0"/>
              </a:spcAft>
              <a:buSzPts val="700"/>
              <a:buNone/>
              <a:defRPr>
                <a:solidFill>
                  <a:srgbClr val="FF778A"/>
                </a:solidFill>
              </a:defRPr>
            </a:lvl8pPr>
            <a:lvl9pPr lvl="8" algn="ctr">
              <a:lnSpc>
                <a:spcPct val="100000"/>
              </a:lnSpc>
              <a:spcBef>
                <a:spcPts val="0"/>
              </a:spcBef>
              <a:spcAft>
                <a:spcPts val="0"/>
              </a:spcAft>
              <a:buSzPts val="700"/>
              <a:buNone/>
              <a:defRPr>
                <a:solidFill>
                  <a:srgbClr val="FF778A"/>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629349" y="731450"/>
            <a:ext cx="5885400" cy="125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434343"/>
              </a:buClr>
              <a:buSzPts val="700"/>
              <a:buFont typeface="Oswald"/>
              <a:buNone/>
              <a:defRPr b="0" i="0" sz="3300" u="none" cap="none" strike="noStrike">
                <a:solidFill>
                  <a:srgbClr val="434343"/>
                </a:solidFill>
                <a:latin typeface="Oswald"/>
                <a:ea typeface="Oswald"/>
                <a:cs typeface="Oswald"/>
                <a:sym typeface="Oswald"/>
              </a:defRPr>
            </a:lvl1pPr>
            <a:lvl2pPr lvl="1" marR="0" rtl="0" algn="l">
              <a:lnSpc>
                <a:spcPct val="100000"/>
              </a:lnSpc>
              <a:spcBef>
                <a:spcPts val="0"/>
              </a:spcBef>
              <a:spcAft>
                <a:spcPts val="0"/>
              </a:spcAft>
              <a:buClr>
                <a:srgbClr val="434343"/>
              </a:buClr>
              <a:buSzPts val="700"/>
              <a:buFont typeface="Oswald"/>
              <a:buNone/>
              <a:defRPr b="0" i="0" sz="900" u="none" cap="none" strike="noStrike">
                <a:solidFill>
                  <a:srgbClr val="434343"/>
                </a:solidFill>
                <a:latin typeface="Oswald"/>
                <a:ea typeface="Oswald"/>
                <a:cs typeface="Oswald"/>
                <a:sym typeface="Oswald"/>
              </a:defRPr>
            </a:lvl2pPr>
            <a:lvl3pPr lvl="2" marR="0" rtl="0" algn="l">
              <a:lnSpc>
                <a:spcPct val="100000"/>
              </a:lnSpc>
              <a:spcBef>
                <a:spcPts val="0"/>
              </a:spcBef>
              <a:spcAft>
                <a:spcPts val="0"/>
              </a:spcAft>
              <a:buClr>
                <a:srgbClr val="434343"/>
              </a:buClr>
              <a:buSzPts val="700"/>
              <a:buFont typeface="Oswald"/>
              <a:buNone/>
              <a:defRPr b="0" i="0" sz="900" u="none" cap="none" strike="noStrike">
                <a:solidFill>
                  <a:srgbClr val="434343"/>
                </a:solidFill>
                <a:latin typeface="Oswald"/>
                <a:ea typeface="Oswald"/>
                <a:cs typeface="Oswald"/>
                <a:sym typeface="Oswald"/>
              </a:defRPr>
            </a:lvl3pPr>
            <a:lvl4pPr lvl="3" marR="0" rtl="0" algn="l">
              <a:lnSpc>
                <a:spcPct val="100000"/>
              </a:lnSpc>
              <a:spcBef>
                <a:spcPts val="0"/>
              </a:spcBef>
              <a:spcAft>
                <a:spcPts val="0"/>
              </a:spcAft>
              <a:buClr>
                <a:srgbClr val="434343"/>
              </a:buClr>
              <a:buSzPts val="700"/>
              <a:buFont typeface="Oswald"/>
              <a:buNone/>
              <a:defRPr b="0" i="0" sz="900" u="none" cap="none" strike="noStrike">
                <a:solidFill>
                  <a:srgbClr val="434343"/>
                </a:solidFill>
                <a:latin typeface="Oswald"/>
                <a:ea typeface="Oswald"/>
                <a:cs typeface="Oswald"/>
                <a:sym typeface="Oswald"/>
              </a:defRPr>
            </a:lvl4pPr>
            <a:lvl5pPr lvl="4" marR="0" rtl="0" algn="l">
              <a:lnSpc>
                <a:spcPct val="100000"/>
              </a:lnSpc>
              <a:spcBef>
                <a:spcPts val="0"/>
              </a:spcBef>
              <a:spcAft>
                <a:spcPts val="0"/>
              </a:spcAft>
              <a:buClr>
                <a:srgbClr val="434343"/>
              </a:buClr>
              <a:buSzPts val="700"/>
              <a:buFont typeface="Oswald"/>
              <a:buNone/>
              <a:defRPr b="0" i="0" sz="900" u="none" cap="none" strike="noStrike">
                <a:solidFill>
                  <a:srgbClr val="434343"/>
                </a:solidFill>
                <a:latin typeface="Oswald"/>
                <a:ea typeface="Oswald"/>
                <a:cs typeface="Oswald"/>
                <a:sym typeface="Oswald"/>
              </a:defRPr>
            </a:lvl5pPr>
            <a:lvl6pPr lvl="5" marR="0" rtl="0" algn="l">
              <a:lnSpc>
                <a:spcPct val="100000"/>
              </a:lnSpc>
              <a:spcBef>
                <a:spcPts val="0"/>
              </a:spcBef>
              <a:spcAft>
                <a:spcPts val="0"/>
              </a:spcAft>
              <a:buClr>
                <a:srgbClr val="434343"/>
              </a:buClr>
              <a:buSzPts val="700"/>
              <a:buFont typeface="Oswald"/>
              <a:buNone/>
              <a:defRPr b="0" i="0" sz="900" u="none" cap="none" strike="noStrike">
                <a:solidFill>
                  <a:srgbClr val="434343"/>
                </a:solidFill>
                <a:latin typeface="Oswald"/>
                <a:ea typeface="Oswald"/>
                <a:cs typeface="Oswald"/>
                <a:sym typeface="Oswald"/>
              </a:defRPr>
            </a:lvl6pPr>
            <a:lvl7pPr lvl="6" marR="0" rtl="0" algn="l">
              <a:lnSpc>
                <a:spcPct val="100000"/>
              </a:lnSpc>
              <a:spcBef>
                <a:spcPts val="0"/>
              </a:spcBef>
              <a:spcAft>
                <a:spcPts val="0"/>
              </a:spcAft>
              <a:buClr>
                <a:srgbClr val="434343"/>
              </a:buClr>
              <a:buSzPts val="700"/>
              <a:buFont typeface="Oswald"/>
              <a:buNone/>
              <a:defRPr b="0" i="0" sz="900" u="none" cap="none" strike="noStrike">
                <a:solidFill>
                  <a:srgbClr val="434343"/>
                </a:solidFill>
                <a:latin typeface="Oswald"/>
                <a:ea typeface="Oswald"/>
                <a:cs typeface="Oswald"/>
                <a:sym typeface="Oswald"/>
              </a:defRPr>
            </a:lvl7pPr>
            <a:lvl8pPr lvl="7" marR="0" rtl="0" algn="l">
              <a:lnSpc>
                <a:spcPct val="100000"/>
              </a:lnSpc>
              <a:spcBef>
                <a:spcPts val="0"/>
              </a:spcBef>
              <a:spcAft>
                <a:spcPts val="0"/>
              </a:spcAft>
              <a:buClr>
                <a:srgbClr val="434343"/>
              </a:buClr>
              <a:buSzPts val="700"/>
              <a:buFont typeface="Oswald"/>
              <a:buNone/>
              <a:defRPr b="0" i="0" sz="900" u="none" cap="none" strike="noStrike">
                <a:solidFill>
                  <a:srgbClr val="434343"/>
                </a:solidFill>
                <a:latin typeface="Oswald"/>
                <a:ea typeface="Oswald"/>
                <a:cs typeface="Oswald"/>
                <a:sym typeface="Oswald"/>
              </a:defRPr>
            </a:lvl8pPr>
            <a:lvl9pPr lvl="8" marR="0" rtl="0" algn="l">
              <a:lnSpc>
                <a:spcPct val="100000"/>
              </a:lnSpc>
              <a:spcBef>
                <a:spcPts val="0"/>
              </a:spcBef>
              <a:spcAft>
                <a:spcPts val="0"/>
              </a:spcAft>
              <a:buClr>
                <a:srgbClr val="434343"/>
              </a:buClr>
              <a:buSzPts val="700"/>
              <a:buFont typeface="Oswald"/>
              <a:buNone/>
              <a:defRPr b="0" i="0" sz="900" u="none" cap="none" strike="noStrike">
                <a:solidFill>
                  <a:srgbClr val="434343"/>
                </a:solidFill>
                <a:latin typeface="Oswald"/>
                <a:ea typeface="Oswald"/>
                <a:cs typeface="Oswald"/>
                <a:sym typeface="Oswald"/>
              </a:defRPr>
            </a:lvl9pPr>
          </a:lstStyle>
          <a:p/>
        </p:txBody>
      </p:sp>
      <p:sp>
        <p:nvSpPr>
          <p:cNvPr id="7" name="Google Shape;7;p1"/>
          <p:cNvSpPr txBox="1"/>
          <p:nvPr>
            <p:ph idx="1" type="body"/>
          </p:nvPr>
        </p:nvSpPr>
        <p:spPr>
          <a:xfrm>
            <a:off x="1390725" y="2374775"/>
            <a:ext cx="4365900" cy="1477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434343"/>
              </a:buClr>
              <a:buSzPts val="1200"/>
              <a:buFont typeface="Advent Pro Light"/>
              <a:buNone/>
              <a:defRPr b="0" i="0" sz="1200" u="none" cap="none" strike="noStrike">
                <a:solidFill>
                  <a:srgbClr val="434343"/>
                </a:solidFill>
                <a:latin typeface="Advent Pro Light"/>
                <a:ea typeface="Advent Pro Light"/>
                <a:cs typeface="Advent Pro Light"/>
                <a:sym typeface="Advent Pro Light"/>
              </a:defRPr>
            </a:lvl1pPr>
            <a:lvl2pPr indent="-228600" lvl="1" marL="914400" marR="0" rtl="0" algn="l">
              <a:lnSpc>
                <a:spcPct val="100000"/>
              </a:lnSpc>
              <a:spcBef>
                <a:spcPts val="0"/>
              </a:spcBef>
              <a:spcAft>
                <a:spcPts val="0"/>
              </a:spcAft>
              <a:buClr>
                <a:srgbClr val="434343"/>
              </a:buClr>
              <a:buSzPts val="1200"/>
              <a:buFont typeface="Advent Pro Light"/>
              <a:buNone/>
              <a:defRPr b="0" i="0" sz="1200" u="none" cap="none" strike="noStrike">
                <a:solidFill>
                  <a:srgbClr val="434343"/>
                </a:solidFill>
                <a:latin typeface="Advent Pro Light"/>
                <a:ea typeface="Advent Pro Light"/>
                <a:cs typeface="Advent Pro Light"/>
                <a:sym typeface="Advent Pro Light"/>
              </a:defRPr>
            </a:lvl2pPr>
            <a:lvl3pPr indent="-228600" lvl="2" marL="1371600" marR="0" rtl="0" algn="l">
              <a:lnSpc>
                <a:spcPct val="100000"/>
              </a:lnSpc>
              <a:spcBef>
                <a:spcPts val="0"/>
              </a:spcBef>
              <a:spcAft>
                <a:spcPts val="0"/>
              </a:spcAft>
              <a:buClr>
                <a:srgbClr val="434343"/>
              </a:buClr>
              <a:buSzPts val="1200"/>
              <a:buFont typeface="Advent Pro Light"/>
              <a:buNone/>
              <a:defRPr b="0" i="0" sz="1200" u="none" cap="none" strike="noStrike">
                <a:solidFill>
                  <a:srgbClr val="434343"/>
                </a:solidFill>
                <a:latin typeface="Advent Pro Light"/>
                <a:ea typeface="Advent Pro Light"/>
                <a:cs typeface="Advent Pro Light"/>
                <a:sym typeface="Advent Pro Light"/>
              </a:defRPr>
            </a:lvl3pPr>
            <a:lvl4pPr indent="-228600" lvl="3" marL="1828800" marR="0" rtl="0" algn="l">
              <a:lnSpc>
                <a:spcPct val="100000"/>
              </a:lnSpc>
              <a:spcBef>
                <a:spcPts val="0"/>
              </a:spcBef>
              <a:spcAft>
                <a:spcPts val="0"/>
              </a:spcAft>
              <a:buClr>
                <a:srgbClr val="434343"/>
              </a:buClr>
              <a:buSzPts val="1200"/>
              <a:buFont typeface="Advent Pro Light"/>
              <a:buNone/>
              <a:defRPr b="0" i="0" sz="1200" u="none" cap="none" strike="noStrike">
                <a:solidFill>
                  <a:srgbClr val="434343"/>
                </a:solidFill>
                <a:latin typeface="Advent Pro Light"/>
                <a:ea typeface="Advent Pro Light"/>
                <a:cs typeface="Advent Pro Light"/>
                <a:sym typeface="Advent Pro Light"/>
              </a:defRPr>
            </a:lvl4pPr>
            <a:lvl5pPr indent="-228600" lvl="4" marL="2286000" marR="0" rtl="0" algn="l">
              <a:lnSpc>
                <a:spcPct val="100000"/>
              </a:lnSpc>
              <a:spcBef>
                <a:spcPts val="0"/>
              </a:spcBef>
              <a:spcAft>
                <a:spcPts val="0"/>
              </a:spcAft>
              <a:buClr>
                <a:srgbClr val="434343"/>
              </a:buClr>
              <a:buSzPts val="1200"/>
              <a:buFont typeface="Advent Pro Light"/>
              <a:buNone/>
              <a:defRPr b="0" i="0" sz="1200" u="none" cap="none" strike="noStrike">
                <a:solidFill>
                  <a:srgbClr val="434343"/>
                </a:solidFill>
                <a:latin typeface="Advent Pro Light"/>
                <a:ea typeface="Advent Pro Light"/>
                <a:cs typeface="Advent Pro Light"/>
                <a:sym typeface="Advent Pro Light"/>
              </a:defRPr>
            </a:lvl5pPr>
            <a:lvl6pPr indent="-228600" lvl="5" marL="2743200" marR="0" rtl="0" algn="l">
              <a:lnSpc>
                <a:spcPct val="100000"/>
              </a:lnSpc>
              <a:spcBef>
                <a:spcPts val="0"/>
              </a:spcBef>
              <a:spcAft>
                <a:spcPts val="0"/>
              </a:spcAft>
              <a:buClr>
                <a:srgbClr val="434343"/>
              </a:buClr>
              <a:buSzPts val="1200"/>
              <a:buFont typeface="Advent Pro Light"/>
              <a:buNone/>
              <a:defRPr b="0" i="0" sz="1200" u="none" cap="none" strike="noStrike">
                <a:solidFill>
                  <a:srgbClr val="434343"/>
                </a:solidFill>
                <a:latin typeface="Advent Pro Light"/>
                <a:ea typeface="Advent Pro Light"/>
                <a:cs typeface="Advent Pro Light"/>
                <a:sym typeface="Advent Pro Light"/>
              </a:defRPr>
            </a:lvl6pPr>
            <a:lvl7pPr indent="-228600" lvl="6" marL="3200400" marR="0" rtl="0" algn="l">
              <a:lnSpc>
                <a:spcPct val="100000"/>
              </a:lnSpc>
              <a:spcBef>
                <a:spcPts val="0"/>
              </a:spcBef>
              <a:spcAft>
                <a:spcPts val="0"/>
              </a:spcAft>
              <a:buClr>
                <a:srgbClr val="434343"/>
              </a:buClr>
              <a:buSzPts val="1200"/>
              <a:buFont typeface="Advent Pro Light"/>
              <a:buNone/>
              <a:defRPr b="0" i="0" sz="1200" u="none" cap="none" strike="noStrike">
                <a:solidFill>
                  <a:srgbClr val="434343"/>
                </a:solidFill>
                <a:latin typeface="Advent Pro Light"/>
                <a:ea typeface="Advent Pro Light"/>
                <a:cs typeface="Advent Pro Light"/>
                <a:sym typeface="Advent Pro Light"/>
              </a:defRPr>
            </a:lvl7pPr>
            <a:lvl8pPr indent="-228600" lvl="7" marL="3657600" marR="0" rtl="0" algn="l">
              <a:lnSpc>
                <a:spcPct val="100000"/>
              </a:lnSpc>
              <a:spcBef>
                <a:spcPts val="0"/>
              </a:spcBef>
              <a:spcAft>
                <a:spcPts val="0"/>
              </a:spcAft>
              <a:buClr>
                <a:srgbClr val="434343"/>
              </a:buClr>
              <a:buSzPts val="1200"/>
              <a:buFont typeface="Advent Pro Light"/>
              <a:buNone/>
              <a:defRPr b="0" i="0" sz="1200" u="none" cap="none" strike="noStrike">
                <a:solidFill>
                  <a:srgbClr val="434343"/>
                </a:solidFill>
                <a:latin typeface="Advent Pro Light"/>
                <a:ea typeface="Advent Pro Light"/>
                <a:cs typeface="Advent Pro Light"/>
                <a:sym typeface="Advent Pro Light"/>
              </a:defRPr>
            </a:lvl8pPr>
            <a:lvl9pPr indent="-228600" lvl="8" marL="4114800" marR="0" rtl="0" algn="l">
              <a:lnSpc>
                <a:spcPct val="100000"/>
              </a:lnSpc>
              <a:spcBef>
                <a:spcPts val="0"/>
              </a:spcBef>
              <a:spcAft>
                <a:spcPts val="0"/>
              </a:spcAft>
              <a:buClr>
                <a:srgbClr val="434343"/>
              </a:buClr>
              <a:buSzPts val="1200"/>
              <a:buFont typeface="Advent Pro Light"/>
              <a:buNone/>
              <a:defRPr b="0" i="0" sz="1200" u="none" cap="none" strike="noStrike">
                <a:solidFill>
                  <a:srgbClr val="434343"/>
                </a:solidFill>
                <a:latin typeface="Advent Pro Light"/>
                <a:ea typeface="Advent Pro Light"/>
                <a:cs typeface="Advent Pro Light"/>
                <a:sym typeface="Advent Pr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0.jpg"/><Relationship Id="rId5" Type="http://schemas.openxmlformats.org/officeDocument/2006/relationships/image" Target="../media/image1.png"/><Relationship Id="rId6"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99" name="Shape 99"/>
        <p:cNvGrpSpPr/>
        <p:nvPr/>
      </p:nvGrpSpPr>
      <p:grpSpPr>
        <a:xfrm>
          <a:off x="0" y="0"/>
          <a:ext cx="0" cy="0"/>
          <a:chOff x="0" y="0"/>
          <a:chExt cx="0" cy="0"/>
        </a:xfrm>
      </p:grpSpPr>
      <p:pic>
        <p:nvPicPr>
          <p:cNvPr id="100" name="Google Shape;100;p22"/>
          <p:cNvPicPr preferRelativeResize="0"/>
          <p:nvPr/>
        </p:nvPicPr>
        <p:blipFill rotWithShape="1">
          <a:blip r:embed="rId3">
            <a:alphaModFix/>
          </a:blip>
          <a:srcRect b="0" l="0" r="0" t="0"/>
          <a:stretch/>
        </p:blipFill>
        <p:spPr>
          <a:xfrm>
            <a:off x="94983" y="60082"/>
            <a:ext cx="4482760" cy="2344953"/>
          </a:xfrm>
          <a:prstGeom prst="rect">
            <a:avLst/>
          </a:prstGeom>
          <a:noFill/>
          <a:ln>
            <a:noFill/>
          </a:ln>
        </p:spPr>
      </p:pic>
      <p:sp>
        <p:nvSpPr>
          <p:cNvPr id="101" name="Google Shape;101;p22"/>
          <p:cNvSpPr txBox="1"/>
          <p:nvPr>
            <p:ph type="title"/>
          </p:nvPr>
        </p:nvSpPr>
        <p:spPr>
          <a:xfrm>
            <a:off x="566125" y="1503525"/>
            <a:ext cx="4367400" cy="18216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6000"/>
              <a:buNone/>
            </a:pPr>
            <a:r>
              <a:rPr lang="en-US" sz="5800"/>
              <a:t>Introduction to Javascript</a:t>
            </a:r>
            <a:endParaRPr sz="5800">
              <a:solidFill>
                <a:srgbClr val="FFC39F"/>
              </a:solidFill>
            </a:endParaRPr>
          </a:p>
        </p:txBody>
      </p:sp>
      <p:pic>
        <p:nvPicPr>
          <p:cNvPr id="102" name="Google Shape;102;p22"/>
          <p:cNvPicPr preferRelativeResize="0"/>
          <p:nvPr/>
        </p:nvPicPr>
        <p:blipFill rotWithShape="1">
          <a:blip r:embed="rId3">
            <a:alphaModFix/>
          </a:blip>
          <a:srcRect b="0" l="0" r="0" t="0"/>
          <a:stretch/>
        </p:blipFill>
        <p:spPr>
          <a:xfrm>
            <a:off x="-293775" y="4247945"/>
            <a:ext cx="2416042" cy="1233253"/>
          </a:xfrm>
          <a:prstGeom prst="rect">
            <a:avLst/>
          </a:prstGeom>
          <a:noFill/>
          <a:ln>
            <a:noFill/>
          </a:ln>
        </p:spPr>
      </p:pic>
      <p:sp>
        <p:nvSpPr>
          <p:cNvPr id="103" name="Google Shape;103;p22"/>
          <p:cNvSpPr txBox="1"/>
          <p:nvPr/>
        </p:nvSpPr>
        <p:spPr>
          <a:xfrm>
            <a:off x="643600" y="3368375"/>
            <a:ext cx="30000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lt1"/>
                </a:solidFill>
                <a:latin typeface="Advent Pro"/>
                <a:ea typeface="Advent Pro"/>
                <a:cs typeface="Advent Pro"/>
                <a:sym typeface="Advent Pro"/>
              </a:rPr>
              <a:t>By: Aditya Raj Singh ⚡</a:t>
            </a:r>
            <a:endParaRPr sz="1600">
              <a:solidFill>
                <a:schemeClr val="lt1"/>
              </a:solidFill>
              <a:latin typeface="Advent Pro"/>
              <a:ea typeface="Advent Pro"/>
              <a:cs typeface="Advent Pro"/>
              <a:sym typeface="Advent Pro"/>
            </a:endParaRPr>
          </a:p>
          <a:p>
            <a:pPr indent="0" lvl="0" marL="0" rtl="0" algn="l">
              <a:spcBef>
                <a:spcPts val="0"/>
              </a:spcBef>
              <a:spcAft>
                <a:spcPts val="0"/>
              </a:spcAft>
              <a:buNone/>
            </a:pPr>
            <a:r>
              <a:t/>
            </a:r>
            <a:endParaRPr sz="1600">
              <a:solidFill>
                <a:schemeClr val="lt1"/>
              </a:solidFill>
              <a:latin typeface="Advent Pro"/>
              <a:ea typeface="Advent Pro"/>
              <a:cs typeface="Advent Pro"/>
              <a:sym typeface="Advent Pro"/>
            </a:endParaRPr>
          </a:p>
        </p:txBody>
      </p:sp>
      <p:pic>
        <p:nvPicPr>
          <p:cNvPr id="104" name="Google Shape;104;p22"/>
          <p:cNvPicPr preferRelativeResize="0"/>
          <p:nvPr/>
        </p:nvPicPr>
        <p:blipFill>
          <a:blip r:embed="rId4">
            <a:alphaModFix/>
          </a:blip>
          <a:stretch>
            <a:fillRect/>
          </a:stretch>
        </p:blipFill>
        <p:spPr>
          <a:xfrm>
            <a:off x="4773625" y="1442450"/>
            <a:ext cx="4168806" cy="2344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203" name="Shape 203"/>
        <p:cNvGrpSpPr/>
        <p:nvPr/>
      </p:nvGrpSpPr>
      <p:grpSpPr>
        <a:xfrm>
          <a:off x="0" y="0"/>
          <a:ext cx="0" cy="0"/>
          <a:chOff x="0" y="0"/>
          <a:chExt cx="0" cy="0"/>
        </a:xfrm>
      </p:grpSpPr>
      <p:sp>
        <p:nvSpPr>
          <p:cNvPr id="204" name="Google Shape;204;p31"/>
          <p:cNvSpPr txBox="1"/>
          <p:nvPr>
            <p:ph idx="3" type="subTitle"/>
          </p:nvPr>
        </p:nvSpPr>
        <p:spPr>
          <a:xfrm>
            <a:off x="5071799" y="3186925"/>
            <a:ext cx="2577000" cy="699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200"/>
              <a:buNone/>
            </a:pPr>
            <a:r>
              <a:rPr lang="en-US">
                <a:solidFill>
                  <a:srgbClr val="FFC39F"/>
                </a:solidFill>
              </a:rPr>
              <a:t>TEXT</a:t>
            </a:r>
            <a:endParaRPr>
              <a:solidFill>
                <a:srgbClr val="FFC39F"/>
              </a:solidFill>
            </a:endParaRPr>
          </a:p>
        </p:txBody>
      </p:sp>
      <p:sp>
        <p:nvSpPr>
          <p:cNvPr id="205" name="Google Shape;205;p31"/>
          <p:cNvSpPr txBox="1"/>
          <p:nvPr>
            <p:ph idx="2" type="title"/>
          </p:nvPr>
        </p:nvSpPr>
        <p:spPr>
          <a:xfrm>
            <a:off x="705000" y="341500"/>
            <a:ext cx="7734000" cy="531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Java vs Javascript</a:t>
            </a:r>
            <a:endParaRPr>
              <a:solidFill>
                <a:srgbClr val="FFC39F"/>
              </a:solidFill>
            </a:endParaRPr>
          </a:p>
        </p:txBody>
      </p:sp>
      <p:sp>
        <p:nvSpPr>
          <p:cNvPr id="206" name="Google Shape;206;p31"/>
          <p:cNvSpPr txBox="1"/>
          <p:nvPr>
            <p:ph idx="4" type="title"/>
          </p:nvPr>
        </p:nvSpPr>
        <p:spPr>
          <a:xfrm>
            <a:off x="5604625" y="2649662"/>
            <a:ext cx="15156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1600"/>
              <a:buNone/>
            </a:pPr>
            <a:r>
              <a:rPr lang="en-US">
                <a:solidFill>
                  <a:srgbClr val="FFC39F"/>
                </a:solidFill>
              </a:rPr>
              <a:t>BACK END</a:t>
            </a:r>
            <a:endParaRPr>
              <a:solidFill>
                <a:srgbClr val="FFC39F"/>
              </a:solidFill>
            </a:endParaRPr>
          </a:p>
        </p:txBody>
      </p:sp>
      <p:sp>
        <p:nvSpPr>
          <p:cNvPr id="207" name="Google Shape;207;p31"/>
          <p:cNvSpPr txBox="1"/>
          <p:nvPr>
            <p:ph type="title"/>
          </p:nvPr>
        </p:nvSpPr>
        <p:spPr>
          <a:xfrm>
            <a:off x="514226" y="2649662"/>
            <a:ext cx="3748500" cy="1459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rPr lang="en-US"/>
              <a:t>⚡</a:t>
            </a:r>
            <a:r>
              <a:rPr lang="en-US"/>
              <a:t>JavaScript is a lightweight programming language(“scripting language”) and used to make web pages interactive. </a:t>
            </a:r>
            <a:endParaRPr/>
          </a:p>
          <a:p>
            <a:pPr indent="0" lvl="0" marL="0" rtl="0" algn="l">
              <a:lnSpc>
                <a:spcPct val="100000"/>
              </a:lnSpc>
              <a:spcBef>
                <a:spcPts val="0"/>
              </a:spcBef>
              <a:spcAft>
                <a:spcPts val="0"/>
              </a:spcAft>
              <a:buSzPts val="1600"/>
              <a:buNone/>
            </a:pPr>
            <a:r>
              <a:rPr lang="en-US"/>
              <a:t>It can insert dynamic text into HTML. JavaScript is also known as browser’s language. </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lang="en-US"/>
              <a:t>⚡</a:t>
            </a:r>
            <a:r>
              <a:rPr lang="en-US">
                <a:solidFill>
                  <a:schemeClr val="lt1"/>
                </a:solidFill>
              </a:rPr>
              <a:t>JavaScript(JS) is not similar or related to Java. </a:t>
            </a:r>
            <a:endParaRPr>
              <a:solidFill>
                <a:schemeClr val="lt1"/>
              </a:solidFill>
            </a:endParaRPr>
          </a:p>
          <a:p>
            <a:pPr indent="0" lvl="0" marL="0" rtl="0" algn="l">
              <a:lnSpc>
                <a:spcPct val="100000"/>
              </a:lnSpc>
              <a:spcBef>
                <a:spcPts val="0"/>
              </a:spcBef>
              <a:spcAft>
                <a:spcPts val="0"/>
              </a:spcAft>
              <a:buSzPts val="1600"/>
              <a:buNone/>
            </a:pPr>
            <a:r>
              <a:rPr lang="en-US">
                <a:solidFill>
                  <a:schemeClr val="lt1"/>
                </a:solidFill>
              </a:rPr>
              <a:t>Both the languages have a C like a syntax and are widely used in client-side Web applications, but there are few similarities only.</a:t>
            </a:r>
            <a:br>
              <a:rPr lang="en-US">
                <a:solidFill>
                  <a:schemeClr val="lt1"/>
                </a:solidFill>
              </a:rPr>
            </a:br>
            <a:endParaRPr>
              <a:solidFill>
                <a:srgbClr val="FFC39F"/>
              </a:solidFill>
            </a:endParaRPr>
          </a:p>
        </p:txBody>
      </p:sp>
      <p:pic>
        <p:nvPicPr>
          <p:cNvPr id="208" name="Google Shape;208;p31"/>
          <p:cNvPicPr preferRelativeResize="0"/>
          <p:nvPr/>
        </p:nvPicPr>
        <p:blipFill rotWithShape="1">
          <a:blip r:embed="rId3">
            <a:alphaModFix/>
          </a:blip>
          <a:srcRect b="0" l="0" r="0" t="0"/>
          <a:stretch/>
        </p:blipFill>
        <p:spPr>
          <a:xfrm>
            <a:off x="-323898" y="4295923"/>
            <a:ext cx="2416038" cy="1233254"/>
          </a:xfrm>
          <a:prstGeom prst="rect">
            <a:avLst/>
          </a:prstGeom>
          <a:noFill/>
          <a:ln>
            <a:noFill/>
          </a:ln>
        </p:spPr>
      </p:pic>
      <p:sp>
        <p:nvSpPr>
          <p:cNvPr id="209" name="Google Shape;209;p31"/>
          <p:cNvSpPr txBox="1"/>
          <p:nvPr/>
        </p:nvSpPr>
        <p:spPr>
          <a:xfrm>
            <a:off x="5243912" y="3721479"/>
            <a:ext cx="2662200" cy="69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34343"/>
              </a:buClr>
              <a:buSzPts val="1200"/>
              <a:buFont typeface="Advent Pro Light"/>
              <a:buNone/>
            </a:pPr>
            <a:r>
              <a:rPr b="1" i="0" lang="en-US" sz="1600" u="none" cap="none" strike="noStrike">
                <a:solidFill>
                  <a:srgbClr val="FFC39F"/>
                </a:solidFill>
                <a:latin typeface="Advent Pro Light"/>
                <a:ea typeface="Advent Pro Light"/>
                <a:cs typeface="Advent Pro Light"/>
                <a:sym typeface="Advent Pro Light"/>
              </a:rPr>
              <a:t>Front-End Developer</a:t>
            </a:r>
            <a:endParaRPr b="1" i="0" sz="1600" u="none" cap="none" strike="noStrike">
              <a:solidFill>
                <a:srgbClr val="FFC39F"/>
              </a:solidFill>
              <a:latin typeface="Advent Pro Light"/>
              <a:ea typeface="Advent Pro Light"/>
              <a:cs typeface="Advent Pro Light"/>
              <a:sym typeface="Advent Pro Light"/>
            </a:endParaRPr>
          </a:p>
        </p:txBody>
      </p:sp>
      <p:pic>
        <p:nvPicPr>
          <p:cNvPr id="210" name="Google Shape;210;p31"/>
          <p:cNvPicPr preferRelativeResize="0"/>
          <p:nvPr/>
        </p:nvPicPr>
        <p:blipFill>
          <a:blip r:embed="rId4">
            <a:alphaModFix/>
          </a:blip>
          <a:stretch>
            <a:fillRect/>
          </a:stretch>
        </p:blipFill>
        <p:spPr>
          <a:xfrm>
            <a:off x="4700750" y="995025"/>
            <a:ext cx="3748500" cy="35610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214" name="Shape 214"/>
        <p:cNvGrpSpPr/>
        <p:nvPr/>
      </p:nvGrpSpPr>
      <p:grpSpPr>
        <a:xfrm>
          <a:off x="0" y="0"/>
          <a:ext cx="0" cy="0"/>
          <a:chOff x="0" y="0"/>
          <a:chExt cx="0" cy="0"/>
        </a:xfrm>
      </p:grpSpPr>
      <p:sp>
        <p:nvSpPr>
          <p:cNvPr id="215" name="Google Shape;215;p32"/>
          <p:cNvSpPr txBox="1"/>
          <p:nvPr>
            <p:ph idx="2" type="title"/>
          </p:nvPr>
        </p:nvSpPr>
        <p:spPr>
          <a:xfrm>
            <a:off x="705000" y="341500"/>
            <a:ext cx="7734000" cy="531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Chrome Developer Tools</a:t>
            </a:r>
            <a:endParaRPr>
              <a:solidFill>
                <a:srgbClr val="FFC39F"/>
              </a:solidFill>
            </a:endParaRPr>
          </a:p>
        </p:txBody>
      </p:sp>
      <p:pic>
        <p:nvPicPr>
          <p:cNvPr id="216" name="Google Shape;216;p32"/>
          <p:cNvPicPr preferRelativeResize="0"/>
          <p:nvPr/>
        </p:nvPicPr>
        <p:blipFill rotWithShape="1">
          <a:blip r:embed="rId3">
            <a:alphaModFix/>
          </a:blip>
          <a:srcRect b="0" l="0" r="0" t="0"/>
          <a:stretch/>
        </p:blipFill>
        <p:spPr>
          <a:xfrm>
            <a:off x="-323898" y="4295923"/>
            <a:ext cx="2416038" cy="1233254"/>
          </a:xfrm>
          <a:prstGeom prst="rect">
            <a:avLst/>
          </a:prstGeom>
          <a:noFill/>
          <a:ln>
            <a:noFill/>
          </a:ln>
        </p:spPr>
      </p:pic>
      <p:pic>
        <p:nvPicPr>
          <p:cNvPr id="217" name="Google Shape;217;p32"/>
          <p:cNvPicPr preferRelativeResize="0"/>
          <p:nvPr/>
        </p:nvPicPr>
        <p:blipFill>
          <a:blip r:embed="rId4">
            <a:alphaModFix/>
          </a:blip>
          <a:stretch>
            <a:fillRect/>
          </a:stretch>
        </p:blipFill>
        <p:spPr>
          <a:xfrm>
            <a:off x="1347990" y="1044800"/>
            <a:ext cx="6448009" cy="3966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221" name="Shape 221"/>
        <p:cNvGrpSpPr/>
        <p:nvPr/>
      </p:nvGrpSpPr>
      <p:grpSpPr>
        <a:xfrm>
          <a:off x="0" y="0"/>
          <a:ext cx="0" cy="0"/>
          <a:chOff x="0" y="0"/>
          <a:chExt cx="0" cy="0"/>
        </a:xfrm>
      </p:grpSpPr>
      <p:sp>
        <p:nvSpPr>
          <p:cNvPr id="222" name="Google Shape;222;p33"/>
          <p:cNvSpPr txBox="1"/>
          <p:nvPr>
            <p:ph idx="2" type="title"/>
          </p:nvPr>
        </p:nvSpPr>
        <p:spPr>
          <a:xfrm>
            <a:off x="705000" y="341500"/>
            <a:ext cx="7734000" cy="531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Getting our Hands Dirty in Javascript</a:t>
            </a:r>
            <a:endParaRPr>
              <a:solidFill>
                <a:srgbClr val="FFC39F"/>
              </a:solidFill>
            </a:endParaRPr>
          </a:p>
        </p:txBody>
      </p:sp>
      <p:pic>
        <p:nvPicPr>
          <p:cNvPr id="223" name="Google Shape;223;p33"/>
          <p:cNvPicPr preferRelativeResize="0"/>
          <p:nvPr/>
        </p:nvPicPr>
        <p:blipFill rotWithShape="1">
          <a:blip r:embed="rId3">
            <a:alphaModFix/>
          </a:blip>
          <a:srcRect b="0" l="0" r="0" t="0"/>
          <a:stretch/>
        </p:blipFill>
        <p:spPr>
          <a:xfrm>
            <a:off x="-323898" y="4295923"/>
            <a:ext cx="2416038" cy="1233254"/>
          </a:xfrm>
          <a:prstGeom prst="rect">
            <a:avLst/>
          </a:prstGeom>
          <a:noFill/>
          <a:ln>
            <a:noFill/>
          </a:ln>
        </p:spPr>
      </p:pic>
      <p:pic>
        <p:nvPicPr>
          <p:cNvPr id="224" name="Google Shape;224;p33"/>
          <p:cNvPicPr preferRelativeResize="0"/>
          <p:nvPr/>
        </p:nvPicPr>
        <p:blipFill>
          <a:blip r:embed="rId4">
            <a:alphaModFix/>
          </a:blip>
          <a:stretch>
            <a:fillRect/>
          </a:stretch>
        </p:blipFill>
        <p:spPr>
          <a:xfrm>
            <a:off x="2299625" y="1474175"/>
            <a:ext cx="5112550" cy="2872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228" name="Shape 228"/>
        <p:cNvGrpSpPr/>
        <p:nvPr/>
      </p:nvGrpSpPr>
      <p:grpSpPr>
        <a:xfrm>
          <a:off x="0" y="0"/>
          <a:ext cx="0" cy="0"/>
          <a:chOff x="0" y="0"/>
          <a:chExt cx="0" cy="0"/>
        </a:xfrm>
      </p:grpSpPr>
      <p:sp>
        <p:nvSpPr>
          <p:cNvPr id="229" name="Google Shape;229;p34"/>
          <p:cNvSpPr txBox="1"/>
          <p:nvPr>
            <p:ph idx="2" type="title"/>
          </p:nvPr>
        </p:nvSpPr>
        <p:spPr>
          <a:xfrm>
            <a:off x="705000" y="341500"/>
            <a:ext cx="7734000" cy="531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Language Fundamentals</a:t>
            </a:r>
            <a:endParaRPr>
              <a:solidFill>
                <a:srgbClr val="FFC39F"/>
              </a:solidFill>
            </a:endParaRPr>
          </a:p>
        </p:txBody>
      </p:sp>
      <p:sp>
        <p:nvSpPr>
          <p:cNvPr id="230" name="Google Shape;230;p34"/>
          <p:cNvSpPr txBox="1"/>
          <p:nvPr>
            <p:ph type="title"/>
          </p:nvPr>
        </p:nvSpPr>
        <p:spPr>
          <a:xfrm>
            <a:off x="514225" y="1607800"/>
            <a:ext cx="3748500" cy="300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rPr lang="en-US"/>
              <a:t>⚡ Primitive </a:t>
            </a:r>
            <a:r>
              <a:rPr lang="en-US"/>
              <a:t>Data Types</a:t>
            </a:r>
            <a:endParaRPr/>
          </a:p>
          <a:p>
            <a:pPr indent="457200" lvl="0" marL="0" rtl="0" algn="l">
              <a:lnSpc>
                <a:spcPct val="100000"/>
              </a:lnSpc>
              <a:spcBef>
                <a:spcPts val="0"/>
              </a:spcBef>
              <a:spcAft>
                <a:spcPts val="0"/>
              </a:spcAft>
              <a:buNone/>
            </a:pPr>
            <a:r>
              <a:rPr lang="en-US">
                <a:solidFill>
                  <a:schemeClr val="lt1"/>
                </a:solidFill>
              </a:rPr>
              <a:t>⚡</a:t>
            </a:r>
            <a:r>
              <a:rPr lang="en-US"/>
              <a:t>Number</a:t>
            </a:r>
            <a:endParaRPr/>
          </a:p>
          <a:p>
            <a:pPr indent="457200" lvl="0" marL="0" rtl="0" algn="l">
              <a:lnSpc>
                <a:spcPct val="100000"/>
              </a:lnSpc>
              <a:spcBef>
                <a:spcPts val="0"/>
              </a:spcBef>
              <a:spcAft>
                <a:spcPts val="0"/>
              </a:spcAft>
              <a:buNone/>
            </a:pPr>
            <a:r>
              <a:rPr lang="en-US">
                <a:solidFill>
                  <a:schemeClr val="lt1"/>
                </a:solidFill>
              </a:rPr>
              <a:t>⚡</a:t>
            </a:r>
            <a:r>
              <a:rPr lang="en-US"/>
              <a:t>String</a:t>
            </a:r>
            <a:endParaRPr/>
          </a:p>
          <a:p>
            <a:pPr indent="457200" lvl="0" marL="0" rtl="0" algn="l">
              <a:lnSpc>
                <a:spcPct val="100000"/>
              </a:lnSpc>
              <a:spcBef>
                <a:spcPts val="0"/>
              </a:spcBef>
              <a:spcAft>
                <a:spcPts val="0"/>
              </a:spcAft>
              <a:buNone/>
            </a:pPr>
            <a:r>
              <a:rPr lang="en-US">
                <a:solidFill>
                  <a:schemeClr val="lt1"/>
                </a:solidFill>
              </a:rPr>
              <a:t>⚡</a:t>
            </a:r>
            <a:r>
              <a:rPr lang="en-US"/>
              <a:t>Boolean</a:t>
            </a:r>
            <a:endParaRPr/>
          </a:p>
          <a:p>
            <a:pPr indent="457200" lvl="0" marL="0" rtl="0" algn="l">
              <a:lnSpc>
                <a:spcPct val="100000"/>
              </a:lnSpc>
              <a:spcBef>
                <a:spcPts val="0"/>
              </a:spcBef>
              <a:spcAft>
                <a:spcPts val="0"/>
              </a:spcAft>
              <a:buNone/>
            </a:pPr>
            <a:r>
              <a:rPr lang="en-US">
                <a:solidFill>
                  <a:schemeClr val="lt1"/>
                </a:solidFill>
              </a:rPr>
              <a:t>⚡</a:t>
            </a:r>
            <a:r>
              <a:rPr lang="en-US"/>
              <a:t>null</a:t>
            </a:r>
            <a:endParaRPr/>
          </a:p>
          <a:p>
            <a:pPr indent="457200" lvl="0" marL="0" rtl="0" algn="l">
              <a:lnSpc>
                <a:spcPct val="100000"/>
              </a:lnSpc>
              <a:spcBef>
                <a:spcPts val="0"/>
              </a:spcBef>
              <a:spcAft>
                <a:spcPts val="0"/>
              </a:spcAft>
              <a:buNone/>
            </a:pPr>
            <a:r>
              <a:rPr lang="en-US">
                <a:solidFill>
                  <a:schemeClr val="lt1"/>
                </a:solidFill>
              </a:rPr>
              <a:t>⚡</a:t>
            </a:r>
            <a:r>
              <a:rPr lang="en-US"/>
              <a:t>undefined</a:t>
            </a:r>
            <a:endParaRPr/>
          </a:p>
          <a:p>
            <a:pPr indent="0" lvl="0" marL="0" rtl="0" algn="l">
              <a:lnSpc>
                <a:spcPct val="100000"/>
              </a:lnSpc>
              <a:spcBef>
                <a:spcPts val="0"/>
              </a:spcBef>
              <a:spcAft>
                <a:spcPts val="0"/>
              </a:spcAft>
              <a:buNone/>
            </a:pPr>
            <a:r>
              <a:rPr lang="en-US">
                <a:solidFill>
                  <a:schemeClr val="lt1"/>
                </a:solidFill>
              </a:rPr>
              <a:t>⚡</a:t>
            </a:r>
            <a:r>
              <a:rPr lang="en-US"/>
              <a:t>Object</a:t>
            </a:r>
            <a:endParaRPr/>
          </a:p>
          <a:p>
            <a:pPr indent="457200" lvl="0" marL="0" rtl="0" algn="l">
              <a:lnSpc>
                <a:spcPct val="100000"/>
              </a:lnSpc>
              <a:spcBef>
                <a:spcPts val="0"/>
              </a:spcBef>
              <a:spcAft>
                <a:spcPts val="0"/>
              </a:spcAft>
              <a:buNone/>
            </a:pPr>
            <a:r>
              <a:rPr lang="en-US">
                <a:solidFill>
                  <a:schemeClr val="lt1"/>
                </a:solidFill>
              </a:rPr>
              <a:t>⚡</a:t>
            </a:r>
            <a:r>
              <a:rPr lang="en-US"/>
              <a:t>Function </a:t>
            </a:r>
            <a:endParaRPr/>
          </a:p>
          <a:p>
            <a:pPr indent="457200" lvl="0" marL="0" rtl="0" algn="l">
              <a:lnSpc>
                <a:spcPct val="100000"/>
              </a:lnSpc>
              <a:spcBef>
                <a:spcPts val="0"/>
              </a:spcBef>
              <a:spcAft>
                <a:spcPts val="0"/>
              </a:spcAft>
              <a:buNone/>
            </a:pPr>
            <a:r>
              <a:rPr lang="en-US">
                <a:solidFill>
                  <a:schemeClr val="lt1"/>
                </a:solidFill>
              </a:rPr>
              <a:t>⚡</a:t>
            </a:r>
            <a:r>
              <a:rPr lang="en-US"/>
              <a:t>Array </a:t>
            </a:r>
            <a:endParaRPr/>
          </a:p>
          <a:p>
            <a:pPr indent="457200" lvl="0" marL="0" rtl="0" algn="l">
              <a:lnSpc>
                <a:spcPct val="100000"/>
              </a:lnSpc>
              <a:spcBef>
                <a:spcPts val="0"/>
              </a:spcBef>
              <a:spcAft>
                <a:spcPts val="0"/>
              </a:spcAft>
              <a:buNone/>
            </a:pPr>
            <a:r>
              <a:rPr lang="en-US">
                <a:solidFill>
                  <a:schemeClr val="lt1"/>
                </a:solidFill>
              </a:rPr>
              <a:t>⚡</a:t>
            </a:r>
            <a:r>
              <a:rPr lang="en-US"/>
              <a:t>Date </a:t>
            </a:r>
            <a:endParaRPr/>
          </a:p>
          <a:p>
            <a:pPr indent="457200" lvl="0" marL="0" rtl="0" algn="l">
              <a:lnSpc>
                <a:spcPct val="100000"/>
              </a:lnSpc>
              <a:spcBef>
                <a:spcPts val="0"/>
              </a:spcBef>
              <a:spcAft>
                <a:spcPts val="0"/>
              </a:spcAft>
              <a:buNone/>
            </a:pPr>
            <a:r>
              <a:rPr lang="en-US">
                <a:solidFill>
                  <a:schemeClr val="lt1"/>
                </a:solidFill>
              </a:rPr>
              <a:t>⚡</a:t>
            </a:r>
            <a:r>
              <a:rPr lang="en-US"/>
              <a:t>RegEx</a:t>
            </a:r>
            <a:endParaRPr>
              <a:solidFill>
                <a:schemeClr val="lt1"/>
              </a:solidFill>
            </a:endParaRPr>
          </a:p>
        </p:txBody>
      </p:sp>
      <p:pic>
        <p:nvPicPr>
          <p:cNvPr id="231" name="Google Shape;231;p34"/>
          <p:cNvPicPr preferRelativeResize="0"/>
          <p:nvPr/>
        </p:nvPicPr>
        <p:blipFill rotWithShape="1">
          <a:blip r:embed="rId3">
            <a:alphaModFix/>
          </a:blip>
          <a:srcRect b="0" l="0" r="0" t="0"/>
          <a:stretch/>
        </p:blipFill>
        <p:spPr>
          <a:xfrm>
            <a:off x="-323898" y="4295923"/>
            <a:ext cx="2416038" cy="1233254"/>
          </a:xfrm>
          <a:prstGeom prst="rect">
            <a:avLst/>
          </a:prstGeom>
          <a:noFill/>
          <a:ln>
            <a:noFill/>
          </a:ln>
        </p:spPr>
      </p:pic>
      <p:sp>
        <p:nvSpPr>
          <p:cNvPr id="232" name="Google Shape;232;p34"/>
          <p:cNvSpPr txBox="1"/>
          <p:nvPr/>
        </p:nvSpPr>
        <p:spPr>
          <a:xfrm>
            <a:off x="5243912" y="3721479"/>
            <a:ext cx="2662200" cy="69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34343"/>
              </a:buClr>
              <a:buSzPts val="1200"/>
              <a:buFont typeface="Advent Pro Light"/>
              <a:buNone/>
            </a:pPr>
            <a:r>
              <a:t/>
            </a:r>
            <a:endParaRPr b="1" i="0" sz="1600" u="none" cap="none" strike="noStrike">
              <a:solidFill>
                <a:srgbClr val="FFC39F"/>
              </a:solidFill>
              <a:latin typeface="Advent Pro Light"/>
              <a:ea typeface="Advent Pro Light"/>
              <a:cs typeface="Advent Pro Light"/>
              <a:sym typeface="Advent Pro Light"/>
            </a:endParaRPr>
          </a:p>
        </p:txBody>
      </p:sp>
      <p:pic>
        <p:nvPicPr>
          <p:cNvPr id="233" name="Google Shape;233;p34"/>
          <p:cNvPicPr preferRelativeResize="0"/>
          <p:nvPr/>
        </p:nvPicPr>
        <p:blipFill>
          <a:blip r:embed="rId4">
            <a:alphaModFix/>
          </a:blip>
          <a:stretch>
            <a:fillRect/>
          </a:stretch>
        </p:blipFill>
        <p:spPr>
          <a:xfrm>
            <a:off x="4975301" y="1643300"/>
            <a:ext cx="3494996" cy="254417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237" name="Shape 237"/>
        <p:cNvGrpSpPr/>
        <p:nvPr/>
      </p:nvGrpSpPr>
      <p:grpSpPr>
        <a:xfrm>
          <a:off x="0" y="0"/>
          <a:ext cx="0" cy="0"/>
          <a:chOff x="0" y="0"/>
          <a:chExt cx="0" cy="0"/>
        </a:xfrm>
      </p:grpSpPr>
      <p:sp>
        <p:nvSpPr>
          <p:cNvPr id="238" name="Google Shape;238;p35"/>
          <p:cNvSpPr txBox="1"/>
          <p:nvPr>
            <p:ph idx="2" type="title"/>
          </p:nvPr>
        </p:nvSpPr>
        <p:spPr>
          <a:xfrm>
            <a:off x="705000" y="341500"/>
            <a:ext cx="7734000" cy="531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Primitive Data Types</a:t>
            </a:r>
            <a:endParaRPr>
              <a:solidFill>
                <a:srgbClr val="FFC39F"/>
              </a:solidFill>
            </a:endParaRPr>
          </a:p>
        </p:txBody>
      </p:sp>
      <p:sp>
        <p:nvSpPr>
          <p:cNvPr id="239" name="Google Shape;239;p35"/>
          <p:cNvSpPr txBox="1"/>
          <p:nvPr>
            <p:ph type="title"/>
          </p:nvPr>
        </p:nvSpPr>
        <p:spPr>
          <a:xfrm>
            <a:off x="584350" y="1291125"/>
            <a:ext cx="3748500" cy="3004800"/>
          </a:xfrm>
          <a:prstGeom prst="rect">
            <a:avLst/>
          </a:prstGeom>
          <a:noFill/>
          <a:ln>
            <a:noFill/>
          </a:ln>
        </p:spPr>
        <p:txBody>
          <a:bodyPr anchorCtr="0" anchor="b" bIns="0" lIns="0" spcFirstLastPara="1" rIns="0" wrap="square" tIns="0">
            <a:noAutofit/>
          </a:bodyPr>
          <a:lstStyle/>
          <a:p>
            <a:pPr indent="457200" lvl="0" marL="0" rtl="0" algn="l">
              <a:spcBef>
                <a:spcPts val="0"/>
              </a:spcBef>
              <a:spcAft>
                <a:spcPts val="0"/>
              </a:spcAft>
              <a:buNone/>
            </a:pPr>
            <a:r>
              <a:rPr lang="en-US">
                <a:solidFill>
                  <a:schemeClr val="lt1"/>
                </a:solidFill>
              </a:rPr>
              <a:t>⚡Number</a:t>
            </a:r>
            <a:endParaRPr>
              <a:solidFill>
                <a:schemeClr val="lt1"/>
              </a:solidFill>
            </a:endParaRPr>
          </a:p>
          <a:p>
            <a:pPr indent="457200" lvl="0" marL="0" rtl="0" algn="l">
              <a:spcBef>
                <a:spcPts val="0"/>
              </a:spcBef>
              <a:spcAft>
                <a:spcPts val="0"/>
              </a:spcAft>
              <a:buNone/>
            </a:pPr>
            <a:r>
              <a:t/>
            </a:r>
            <a:endParaRPr>
              <a:solidFill>
                <a:schemeClr val="lt1"/>
              </a:solidFill>
            </a:endParaRPr>
          </a:p>
          <a:p>
            <a:pPr indent="457200" lvl="0" marL="0" rtl="0" algn="l">
              <a:spcBef>
                <a:spcPts val="0"/>
              </a:spcBef>
              <a:spcAft>
                <a:spcPts val="0"/>
              </a:spcAft>
              <a:buNone/>
            </a:pPr>
            <a:r>
              <a:rPr lang="en-US">
                <a:solidFill>
                  <a:schemeClr val="lt1"/>
                </a:solidFill>
              </a:rPr>
              <a:t>⚡String</a:t>
            </a:r>
            <a:endParaRPr>
              <a:solidFill>
                <a:schemeClr val="lt1"/>
              </a:solidFill>
            </a:endParaRPr>
          </a:p>
          <a:p>
            <a:pPr indent="457200" lvl="0" marL="0" rtl="0" algn="l">
              <a:spcBef>
                <a:spcPts val="0"/>
              </a:spcBef>
              <a:spcAft>
                <a:spcPts val="0"/>
              </a:spcAft>
              <a:buNone/>
            </a:pPr>
            <a:r>
              <a:t/>
            </a:r>
            <a:endParaRPr>
              <a:solidFill>
                <a:schemeClr val="lt1"/>
              </a:solidFill>
            </a:endParaRPr>
          </a:p>
          <a:p>
            <a:pPr indent="457200" lvl="0" marL="0" rtl="0" algn="l">
              <a:spcBef>
                <a:spcPts val="0"/>
              </a:spcBef>
              <a:spcAft>
                <a:spcPts val="0"/>
              </a:spcAft>
              <a:buNone/>
            </a:pPr>
            <a:r>
              <a:rPr lang="en-US">
                <a:solidFill>
                  <a:schemeClr val="lt1"/>
                </a:solidFill>
              </a:rPr>
              <a:t>⚡Boolean</a:t>
            </a:r>
            <a:endParaRPr>
              <a:solidFill>
                <a:schemeClr val="lt1"/>
              </a:solidFill>
            </a:endParaRPr>
          </a:p>
          <a:p>
            <a:pPr indent="457200" lvl="0" marL="0" rtl="0" algn="l">
              <a:spcBef>
                <a:spcPts val="0"/>
              </a:spcBef>
              <a:spcAft>
                <a:spcPts val="0"/>
              </a:spcAft>
              <a:buNone/>
            </a:pPr>
            <a:r>
              <a:t/>
            </a:r>
            <a:endParaRPr>
              <a:solidFill>
                <a:schemeClr val="lt1"/>
              </a:solidFill>
            </a:endParaRPr>
          </a:p>
          <a:p>
            <a:pPr indent="457200" lvl="0" marL="0" rtl="0" algn="l">
              <a:spcBef>
                <a:spcPts val="0"/>
              </a:spcBef>
              <a:spcAft>
                <a:spcPts val="0"/>
              </a:spcAft>
              <a:buNone/>
            </a:pPr>
            <a:r>
              <a:rPr lang="en-US">
                <a:solidFill>
                  <a:schemeClr val="lt1"/>
                </a:solidFill>
              </a:rPr>
              <a:t>⚡null</a:t>
            </a:r>
            <a:endParaRPr>
              <a:solidFill>
                <a:schemeClr val="lt1"/>
              </a:solidFill>
            </a:endParaRPr>
          </a:p>
          <a:p>
            <a:pPr indent="457200" lvl="0" marL="0" rtl="0" algn="l">
              <a:spcBef>
                <a:spcPts val="0"/>
              </a:spcBef>
              <a:spcAft>
                <a:spcPts val="0"/>
              </a:spcAft>
              <a:buNone/>
            </a:pPr>
            <a:r>
              <a:t/>
            </a:r>
            <a:endParaRPr>
              <a:solidFill>
                <a:schemeClr val="lt1"/>
              </a:solidFill>
            </a:endParaRPr>
          </a:p>
          <a:p>
            <a:pPr indent="457200" lvl="0" marL="0" rtl="0" algn="l">
              <a:spcBef>
                <a:spcPts val="0"/>
              </a:spcBef>
              <a:spcAft>
                <a:spcPts val="0"/>
              </a:spcAft>
              <a:buNone/>
            </a:pPr>
            <a:r>
              <a:rPr lang="en-US">
                <a:solidFill>
                  <a:schemeClr val="lt1"/>
                </a:solidFill>
              </a:rPr>
              <a:t>⚡undefined</a:t>
            </a:r>
            <a:endParaRPr>
              <a:solidFill>
                <a:schemeClr val="lt1"/>
              </a:solidFill>
            </a:endParaRPr>
          </a:p>
          <a:p>
            <a:pPr indent="457200" lvl="0" marL="0" rtl="0" algn="l">
              <a:lnSpc>
                <a:spcPct val="100000"/>
              </a:lnSpc>
              <a:spcBef>
                <a:spcPts val="0"/>
              </a:spcBef>
              <a:spcAft>
                <a:spcPts val="0"/>
              </a:spcAft>
              <a:buNone/>
            </a:pPr>
            <a:r>
              <a:t/>
            </a:r>
            <a:endParaRPr/>
          </a:p>
        </p:txBody>
      </p:sp>
      <p:pic>
        <p:nvPicPr>
          <p:cNvPr id="240" name="Google Shape;240;p35"/>
          <p:cNvPicPr preferRelativeResize="0"/>
          <p:nvPr/>
        </p:nvPicPr>
        <p:blipFill rotWithShape="1">
          <a:blip r:embed="rId3">
            <a:alphaModFix/>
          </a:blip>
          <a:srcRect b="0" l="0" r="0" t="0"/>
          <a:stretch/>
        </p:blipFill>
        <p:spPr>
          <a:xfrm>
            <a:off x="-323898" y="4295923"/>
            <a:ext cx="2416038" cy="1233254"/>
          </a:xfrm>
          <a:prstGeom prst="rect">
            <a:avLst/>
          </a:prstGeom>
          <a:noFill/>
          <a:ln>
            <a:noFill/>
          </a:ln>
        </p:spPr>
      </p:pic>
      <p:sp>
        <p:nvSpPr>
          <p:cNvPr id="241" name="Google Shape;241;p35"/>
          <p:cNvSpPr txBox="1"/>
          <p:nvPr/>
        </p:nvSpPr>
        <p:spPr>
          <a:xfrm>
            <a:off x="5243912" y="3721479"/>
            <a:ext cx="2662200" cy="69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34343"/>
              </a:buClr>
              <a:buSzPts val="1200"/>
              <a:buFont typeface="Advent Pro Light"/>
              <a:buNone/>
            </a:pPr>
            <a:r>
              <a:t/>
            </a:r>
            <a:endParaRPr b="1" i="0" sz="1600" u="none" cap="none" strike="noStrike">
              <a:solidFill>
                <a:srgbClr val="FFC39F"/>
              </a:solidFill>
              <a:latin typeface="Advent Pro Light"/>
              <a:ea typeface="Advent Pro Light"/>
              <a:cs typeface="Advent Pro Light"/>
              <a:sym typeface="Advent Pro Light"/>
            </a:endParaRPr>
          </a:p>
        </p:txBody>
      </p:sp>
      <p:pic>
        <p:nvPicPr>
          <p:cNvPr id="242" name="Google Shape;242;p35"/>
          <p:cNvPicPr preferRelativeResize="0"/>
          <p:nvPr/>
        </p:nvPicPr>
        <p:blipFill>
          <a:blip r:embed="rId4">
            <a:alphaModFix/>
          </a:blip>
          <a:stretch>
            <a:fillRect/>
          </a:stretch>
        </p:blipFill>
        <p:spPr>
          <a:xfrm>
            <a:off x="4332850" y="1582025"/>
            <a:ext cx="3718416" cy="25441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246" name="Shape 246"/>
        <p:cNvGrpSpPr/>
        <p:nvPr/>
      </p:nvGrpSpPr>
      <p:grpSpPr>
        <a:xfrm>
          <a:off x="0" y="0"/>
          <a:ext cx="0" cy="0"/>
          <a:chOff x="0" y="0"/>
          <a:chExt cx="0" cy="0"/>
        </a:xfrm>
      </p:grpSpPr>
      <p:sp>
        <p:nvSpPr>
          <p:cNvPr id="247" name="Google Shape;247;p36"/>
          <p:cNvSpPr txBox="1"/>
          <p:nvPr>
            <p:ph idx="2" type="title"/>
          </p:nvPr>
        </p:nvSpPr>
        <p:spPr>
          <a:xfrm>
            <a:off x="705000" y="341500"/>
            <a:ext cx="7734000" cy="531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Javascript Objects</a:t>
            </a:r>
            <a:endParaRPr>
              <a:solidFill>
                <a:srgbClr val="FFC39F"/>
              </a:solidFill>
            </a:endParaRPr>
          </a:p>
        </p:txBody>
      </p:sp>
      <p:sp>
        <p:nvSpPr>
          <p:cNvPr id="248" name="Google Shape;248;p36"/>
          <p:cNvSpPr txBox="1"/>
          <p:nvPr>
            <p:ph type="title"/>
          </p:nvPr>
        </p:nvSpPr>
        <p:spPr>
          <a:xfrm>
            <a:off x="581175" y="1233650"/>
            <a:ext cx="3748500" cy="33642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US">
                <a:solidFill>
                  <a:schemeClr val="lt1"/>
                </a:solidFill>
              </a:rPr>
              <a:t>⚡ In real life, a car is an object.</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US">
                <a:solidFill>
                  <a:schemeClr val="lt1"/>
                </a:solidFill>
              </a:rPr>
              <a:t>A car has properties like weight and color, and methods like start and stop</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US">
                <a:solidFill>
                  <a:schemeClr val="lt1"/>
                </a:solidFill>
              </a:rPr>
              <a:t>⚡JavaScript variables are containers for data values. Objects are variables too. But objects can contain many values.</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US">
                <a:solidFill>
                  <a:schemeClr val="lt1"/>
                </a:solidFill>
              </a:rPr>
              <a:t>⚡The name:values pairs in JavaScript objects are called properties</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US">
                <a:solidFill>
                  <a:schemeClr val="lt1"/>
                </a:solidFill>
              </a:rPr>
              <a:t>⚡Objects can also have methods. Methods are actions that can be performed on objects.</a:t>
            </a:r>
            <a:endParaRPr>
              <a:solidFill>
                <a:schemeClr val="lt1"/>
              </a:solidFill>
            </a:endParaRPr>
          </a:p>
        </p:txBody>
      </p:sp>
      <p:pic>
        <p:nvPicPr>
          <p:cNvPr id="249" name="Google Shape;249;p36"/>
          <p:cNvPicPr preferRelativeResize="0"/>
          <p:nvPr/>
        </p:nvPicPr>
        <p:blipFill rotWithShape="1">
          <a:blip r:embed="rId3">
            <a:alphaModFix/>
          </a:blip>
          <a:srcRect b="0" l="0" r="0" t="0"/>
          <a:stretch/>
        </p:blipFill>
        <p:spPr>
          <a:xfrm>
            <a:off x="-323898" y="4295923"/>
            <a:ext cx="2416038" cy="1233254"/>
          </a:xfrm>
          <a:prstGeom prst="rect">
            <a:avLst/>
          </a:prstGeom>
          <a:noFill/>
          <a:ln>
            <a:noFill/>
          </a:ln>
        </p:spPr>
      </p:pic>
      <p:sp>
        <p:nvSpPr>
          <p:cNvPr id="250" name="Google Shape;250;p36"/>
          <p:cNvSpPr txBox="1"/>
          <p:nvPr/>
        </p:nvSpPr>
        <p:spPr>
          <a:xfrm>
            <a:off x="5243912" y="3721479"/>
            <a:ext cx="2662200" cy="69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34343"/>
              </a:buClr>
              <a:buSzPts val="1200"/>
              <a:buFont typeface="Advent Pro Light"/>
              <a:buNone/>
            </a:pPr>
            <a:r>
              <a:t/>
            </a:r>
            <a:endParaRPr b="1" i="0" sz="1600" u="none" cap="none" strike="noStrike">
              <a:solidFill>
                <a:srgbClr val="FFC39F"/>
              </a:solidFill>
              <a:latin typeface="Advent Pro Light"/>
              <a:ea typeface="Advent Pro Light"/>
              <a:cs typeface="Advent Pro Light"/>
              <a:sym typeface="Advent Pro Light"/>
            </a:endParaRPr>
          </a:p>
        </p:txBody>
      </p:sp>
      <p:pic>
        <p:nvPicPr>
          <p:cNvPr id="251" name="Google Shape;251;p36"/>
          <p:cNvPicPr preferRelativeResize="0"/>
          <p:nvPr/>
        </p:nvPicPr>
        <p:blipFill>
          <a:blip r:embed="rId4">
            <a:alphaModFix/>
          </a:blip>
          <a:stretch>
            <a:fillRect/>
          </a:stretch>
        </p:blipFill>
        <p:spPr>
          <a:xfrm>
            <a:off x="4529501" y="1543875"/>
            <a:ext cx="4614500" cy="2743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255" name="Shape 255"/>
        <p:cNvGrpSpPr/>
        <p:nvPr/>
      </p:nvGrpSpPr>
      <p:grpSpPr>
        <a:xfrm>
          <a:off x="0" y="0"/>
          <a:ext cx="0" cy="0"/>
          <a:chOff x="0" y="0"/>
          <a:chExt cx="0" cy="0"/>
        </a:xfrm>
      </p:grpSpPr>
      <p:sp>
        <p:nvSpPr>
          <p:cNvPr id="256" name="Google Shape;256;p37"/>
          <p:cNvSpPr txBox="1"/>
          <p:nvPr>
            <p:ph idx="2" type="title"/>
          </p:nvPr>
        </p:nvSpPr>
        <p:spPr>
          <a:xfrm>
            <a:off x="705000" y="341500"/>
            <a:ext cx="7734000" cy="531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Language Fundamentals</a:t>
            </a:r>
            <a:endParaRPr>
              <a:solidFill>
                <a:srgbClr val="FFC39F"/>
              </a:solidFill>
            </a:endParaRPr>
          </a:p>
        </p:txBody>
      </p:sp>
      <p:pic>
        <p:nvPicPr>
          <p:cNvPr id="257" name="Google Shape;257;p37"/>
          <p:cNvPicPr preferRelativeResize="0"/>
          <p:nvPr/>
        </p:nvPicPr>
        <p:blipFill rotWithShape="1">
          <a:blip r:embed="rId3">
            <a:alphaModFix/>
          </a:blip>
          <a:srcRect b="0" l="0" r="0" t="0"/>
          <a:stretch/>
        </p:blipFill>
        <p:spPr>
          <a:xfrm>
            <a:off x="-323898" y="4295923"/>
            <a:ext cx="2416038" cy="1233254"/>
          </a:xfrm>
          <a:prstGeom prst="rect">
            <a:avLst/>
          </a:prstGeom>
          <a:noFill/>
          <a:ln>
            <a:noFill/>
          </a:ln>
        </p:spPr>
      </p:pic>
      <p:sp>
        <p:nvSpPr>
          <p:cNvPr id="258" name="Google Shape;258;p37"/>
          <p:cNvSpPr txBox="1"/>
          <p:nvPr/>
        </p:nvSpPr>
        <p:spPr>
          <a:xfrm>
            <a:off x="5243912" y="3721479"/>
            <a:ext cx="2662200" cy="69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34343"/>
              </a:buClr>
              <a:buSzPts val="1200"/>
              <a:buFont typeface="Advent Pro Light"/>
              <a:buNone/>
            </a:pPr>
            <a:r>
              <a:t/>
            </a:r>
            <a:endParaRPr b="1" i="0" sz="1600" u="none" cap="none" strike="noStrike">
              <a:solidFill>
                <a:srgbClr val="FFC39F"/>
              </a:solidFill>
              <a:latin typeface="Advent Pro Light"/>
              <a:ea typeface="Advent Pro Light"/>
              <a:cs typeface="Advent Pro Light"/>
              <a:sym typeface="Advent Pro Light"/>
            </a:endParaRPr>
          </a:p>
        </p:txBody>
      </p:sp>
      <p:pic>
        <p:nvPicPr>
          <p:cNvPr id="259" name="Google Shape;259;p37"/>
          <p:cNvPicPr preferRelativeResize="0"/>
          <p:nvPr/>
        </p:nvPicPr>
        <p:blipFill>
          <a:blip r:embed="rId4">
            <a:alphaModFix/>
          </a:blip>
          <a:stretch>
            <a:fillRect/>
          </a:stretch>
        </p:blipFill>
        <p:spPr>
          <a:xfrm>
            <a:off x="1861550" y="872500"/>
            <a:ext cx="5562468" cy="4271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263" name="Shape 263"/>
        <p:cNvGrpSpPr/>
        <p:nvPr/>
      </p:nvGrpSpPr>
      <p:grpSpPr>
        <a:xfrm>
          <a:off x="0" y="0"/>
          <a:ext cx="0" cy="0"/>
          <a:chOff x="0" y="0"/>
          <a:chExt cx="0" cy="0"/>
        </a:xfrm>
      </p:grpSpPr>
      <p:sp>
        <p:nvSpPr>
          <p:cNvPr id="264" name="Google Shape;264;p38"/>
          <p:cNvSpPr txBox="1"/>
          <p:nvPr>
            <p:ph idx="2" type="title"/>
          </p:nvPr>
        </p:nvSpPr>
        <p:spPr>
          <a:xfrm>
            <a:off x="705000" y="341500"/>
            <a:ext cx="7734000" cy="531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Javascript Functions</a:t>
            </a:r>
            <a:endParaRPr>
              <a:solidFill>
                <a:srgbClr val="FFC39F"/>
              </a:solidFill>
            </a:endParaRPr>
          </a:p>
        </p:txBody>
      </p:sp>
      <p:pic>
        <p:nvPicPr>
          <p:cNvPr id="265" name="Google Shape;265;p38"/>
          <p:cNvPicPr preferRelativeResize="0"/>
          <p:nvPr/>
        </p:nvPicPr>
        <p:blipFill rotWithShape="1">
          <a:blip r:embed="rId3">
            <a:alphaModFix/>
          </a:blip>
          <a:srcRect b="0" l="0" r="0" t="0"/>
          <a:stretch/>
        </p:blipFill>
        <p:spPr>
          <a:xfrm>
            <a:off x="-323898" y="4295923"/>
            <a:ext cx="2416038" cy="1233254"/>
          </a:xfrm>
          <a:prstGeom prst="rect">
            <a:avLst/>
          </a:prstGeom>
          <a:noFill/>
          <a:ln>
            <a:noFill/>
          </a:ln>
        </p:spPr>
      </p:pic>
      <p:sp>
        <p:nvSpPr>
          <p:cNvPr id="266" name="Google Shape;266;p38"/>
          <p:cNvSpPr txBox="1"/>
          <p:nvPr/>
        </p:nvSpPr>
        <p:spPr>
          <a:xfrm>
            <a:off x="5243912" y="3721479"/>
            <a:ext cx="2662200" cy="69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34343"/>
              </a:buClr>
              <a:buSzPts val="1200"/>
              <a:buFont typeface="Advent Pro Light"/>
              <a:buNone/>
            </a:pPr>
            <a:r>
              <a:t/>
            </a:r>
            <a:endParaRPr b="1" i="0" sz="1600" u="none" cap="none" strike="noStrike">
              <a:solidFill>
                <a:srgbClr val="FFC39F"/>
              </a:solidFill>
              <a:latin typeface="Advent Pro Light"/>
              <a:ea typeface="Advent Pro Light"/>
              <a:cs typeface="Advent Pro Light"/>
              <a:sym typeface="Advent Pro Light"/>
            </a:endParaRPr>
          </a:p>
        </p:txBody>
      </p:sp>
      <p:sp>
        <p:nvSpPr>
          <p:cNvPr id="267" name="Google Shape;267;p38"/>
          <p:cNvSpPr txBox="1"/>
          <p:nvPr/>
        </p:nvSpPr>
        <p:spPr>
          <a:xfrm>
            <a:off x="204450" y="1024900"/>
            <a:ext cx="4702200" cy="3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lt1"/>
                </a:solidFill>
                <a:latin typeface="Oswald"/>
                <a:ea typeface="Oswald"/>
                <a:cs typeface="Oswald"/>
                <a:sym typeface="Oswald"/>
              </a:rPr>
              <a:t>⚡ </a:t>
            </a:r>
            <a:r>
              <a:rPr lang="en-US" sz="1600">
                <a:solidFill>
                  <a:schemeClr val="lt1"/>
                </a:solidFill>
                <a:latin typeface="Oswald"/>
                <a:ea typeface="Oswald"/>
                <a:cs typeface="Oswald"/>
                <a:sym typeface="Oswald"/>
              </a:rPr>
              <a:t>A JavaScript function is a block of code designed to perform a particular task.</a:t>
            </a:r>
            <a:endParaRPr sz="1600">
              <a:solidFill>
                <a:schemeClr val="lt1"/>
              </a:solidFill>
              <a:latin typeface="Oswald"/>
              <a:ea typeface="Oswald"/>
              <a:cs typeface="Oswald"/>
              <a:sym typeface="Oswald"/>
            </a:endParaRPr>
          </a:p>
          <a:p>
            <a:pPr indent="0" lvl="0" marL="0" rtl="0" algn="l">
              <a:spcBef>
                <a:spcPts val="0"/>
              </a:spcBef>
              <a:spcAft>
                <a:spcPts val="0"/>
              </a:spcAft>
              <a:buNone/>
            </a:pPr>
            <a:r>
              <a:t/>
            </a:r>
            <a:endParaRPr sz="1600">
              <a:solidFill>
                <a:schemeClr val="lt1"/>
              </a:solidFill>
              <a:latin typeface="Oswald"/>
              <a:ea typeface="Oswald"/>
              <a:cs typeface="Oswald"/>
              <a:sym typeface="Oswald"/>
            </a:endParaRPr>
          </a:p>
          <a:p>
            <a:pPr indent="0" lvl="0" marL="0" rtl="0" algn="l">
              <a:spcBef>
                <a:spcPts val="0"/>
              </a:spcBef>
              <a:spcAft>
                <a:spcPts val="0"/>
              </a:spcAft>
              <a:buNone/>
            </a:pPr>
            <a:r>
              <a:rPr lang="en-US" sz="1600">
                <a:solidFill>
                  <a:schemeClr val="lt1"/>
                </a:solidFill>
                <a:latin typeface="Oswald"/>
                <a:ea typeface="Oswald"/>
                <a:cs typeface="Oswald"/>
                <a:sym typeface="Oswald"/>
              </a:rPr>
              <a:t>⚡</a:t>
            </a:r>
            <a:r>
              <a:rPr lang="en-US" sz="1600">
                <a:solidFill>
                  <a:schemeClr val="lt1"/>
                </a:solidFill>
                <a:latin typeface="Oswald"/>
                <a:ea typeface="Oswald"/>
                <a:cs typeface="Oswald"/>
                <a:sym typeface="Oswald"/>
              </a:rPr>
              <a:t>A JavaScript function is defined with the function keyword, followed by a name, followed by parentheses ().</a:t>
            </a:r>
            <a:endParaRPr sz="1600">
              <a:solidFill>
                <a:schemeClr val="lt1"/>
              </a:solidFill>
              <a:latin typeface="Oswald"/>
              <a:ea typeface="Oswald"/>
              <a:cs typeface="Oswald"/>
              <a:sym typeface="Oswald"/>
            </a:endParaRPr>
          </a:p>
          <a:p>
            <a:pPr indent="0" lvl="0" marL="0" rtl="0" algn="l">
              <a:spcBef>
                <a:spcPts val="0"/>
              </a:spcBef>
              <a:spcAft>
                <a:spcPts val="0"/>
              </a:spcAft>
              <a:buNone/>
            </a:pPr>
            <a:r>
              <a:t/>
            </a:r>
            <a:endParaRPr sz="1600">
              <a:solidFill>
                <a:schemeClr val="lt1"/>
              </a:solidFill>
              <a:latin typeface="Oswald"/>
              <a:ea typeface="Oswald"/>
              <a:cs typeface="Oswald"/>
              <a:sym typeface="Oswald"/>
            </a:endParaRPr>
          </a:p>
          <a:p>
            <a:pPr indent="0" lvl="0" marL="0" rtl="0" algn="l">
              <a:spcBef>
                <a:spcPts val="0"/>
              </a:spcBef>
              <a:spcAft>
                <a:spcPts val="0"/>
              </a:spcAft>
              <a:buNone/>
            </a:pPr>
            <a:r>
              <a:rPr lang="en-US" sz="1600">
                <a:solidFill>
                  <a:schemeClr val="lt1"/>
                </a:solidFill>
                <a:latin typeface="Oswald"/>
                <a:ea typeface="Oswald"/>
                <a:cs typeface="Oswald"/>
                <a:sym typeface="Oswald"/>
              </a:rPr>
              <a:t>⚡</a:t>
            </a:r>
            <a:r>
              <a:rPr lang="en-US" sz="1600">
                <a:solidFill>
                  <a:schemeClr val="lt1"/>
                </a:solidFill>
                <a:latin typeface="Oswald"/>
                <a:ea typeface="Oswald"/>
                <a:cs typeface="Oswald"/>
                <a:sym typeface="Oswald"/>
              </a:rPr>
              <a:t>The parentheses may include parameter names separated by commas: (parameter1, parameter2, ...)</a:t>
            </a:r>
            <a:endParaRPr sz="1600">
              <a:solidFill>
                <a:schemeClr val="lt1"/>
              </a:solidFill>
              <a:latin typeface="Oswald"/>
              <a:ea typeface="Oswald"/>
              <a:cs typeface="Oswald"/>
              <a:sym typeface="Oswald"/>
            </a:endParaRPr>
          </a:p>
          <a:p>
            <a:pPr indent="0" lvl="0" marL="0" rtl="0" algn="l">
              <a:spcBef>
                <a:spcPts val="0"/>
              </a:spcBef>
              <a:spcAft>
                <a:spcPts val="0"/>
              </a:spcAft>
              <a:buNone/>
            </a:pPr>
            <a:r>
              <a:t/>
            </a:r>
            <a:endParaRPr sz="1600">
              <a:solidFill>
                <a:schemeClr val="lt1"/>
              </a:solidFill>
              <a:latin typeface="Oswald"/>
              <a:ea typeface="Oswald"/>
              <a:cs typeface="Oswald"/>
              <a:sym typeface="Oswald"/>
            </a:endParaRPr>
          </a:p>
          <a:p>
            <a:pPr indent="0" lvl="0" marL="0" rtl="0" algn="l">
              <a:spcBef>
                <a:spcPts val="0"/>
              </a:spcBef>
              <a:spcAft>
                <a:spcPts val="0"/>
              </a:spcAft>
              <a:buNone/>
            </a:pPr>
            <a:r>
              <a:rPr lang="en-US" sz="1600">
                <a:solidFill>
                  <a:schemeClr val="lt1"/>
                </a:solidFill>
                <a:latin typeface="Oswald"/>
                <a:ea typeface="Oswald"/>
                <a:cs typeface="Oswald"/>
                <a:sym typeface="Oswald"/>
              </a:rPr>
              <a:t>⚡</a:t>
            </a:r>
            <a:r>
              <a:rPr lang="en-US" sz="1600">
                <a:solidFill>
                  <a:schemeClr val="lt1"/>
                </a:solidFill>
                <a:latin typeface="Oswald"/>
                <a:ea typeface="Oswald"/>
                <a:cs typeface="Oswald"/>
                <a:sym typeface="Oswald"/>
              </a:rPr>
              <a:t>The code to be executed, by the function, is placed inside curly brackets: {}</a:t>
            </a:r>
            <a:endParaRPr sz="1600">
              <a:solidFill>
                <a:schemeClr val="lt1"/>
              </a:solidFill>
              <a:latin typeface="Oswald"/>
              <a:ea typeface="Oswald"/>
              <a:cs typeface="Oswald"/>
              <a:sym typeface="Oswald"/>
            </a:endParaRPr>
          </a:p>
          <a:p>
            <a:pPr indent="0" lvl="0" marL="0" rtl="0" algn="l">
              <a:spcBef>
                <a:spcPts val="0"/>
              </a:spcBef>
              <a:spcAft>
                <a:spcPts val="0"/>
              </a:spcAft>
              <a:buNone/>
            </a:pPr>
            <a:r>
              <a:t/>
            </a:r>
            <a:endParaRPr sz="1600">
              <a:solidFill>
                <a:schemeClr val="lt1"/>
              </a:solidFill>
              <a:latin typeface="Oswald"/>
              <a:ea typeface="Oswald"/>
              <a:cs typeface="Oswald"/>
              <a:sym typeface="Oswald"/>
            </a:endParaRPr>
          </a:p>
          <a:p>
            <a:pPr indent="0" lvl="0" marL="0" rtl="0" algn="l">
              <a:spcBef>
                <a:spcPts val="0"/>
              </a:spcBef>
              <a:spcAft>
                <a:spcPts val="0"/>
              </a:spcAft>
              <a:buNone/>
            </a:pPr>
            <a:r>
              <a:rPr lang="en-US" sz="1600">
                <a:solidFill>
                  <a:schemeClr val="lt1"/>
                </a:solidFill>
                <a:latin typeface="Oswald"/>
                <a:ea typeface="Oswald"/>
                <a:cs typeface="Oswald"/>
                <a:sym typeface="Oswald"/>
              </a:rPr>
              <a:t>⚡When JavaScript reaches a return statement, the function will stop executing.</a:t>
            </a:r>
            <a:endParaRPr sz="1600">
              <a:solidFill>
                <a:schemeClr val="lt1"/>
              </a:solidFill>
              <a:latin typeface="Oswald"/>
              <a:ea typeface="Oswald"/>
              <a:cs typeface="Oswald"/>
              <a:sym typeface="Oswald"/>
            </a:endParaRPr>
          </a:p>
          <a:p>
            <a:pPr indent="0" lvl="0" marL="0" rtl="0" algn="l">
              <a:spcBef>
                <a:spcPts val="0"/>
              </a:spcBef>
              <a:spcAft>
                <a:spcPts val="0"/>
              </a:spcAft>
              <a:buNone/>
            </a:pPr>
            <a:r>
              <a:t/>
            </a:r>
            <a:endParaRPr sz="1600">
              <a:solidFill>
                <a:schemeClr val="lt1"/>
              </a:solidFill>
              <a:latin typeface="Oswald"/>
              <a:ea typeface="Oswald"/>
              <a:cs typeface="Oswald"/>
              <a:sym typeface="Oswald"/>
            </a:endParaRPr>
          </a:p>
        </p:txBody>
      </p:sp>
      <p:pic>
        <p:nvPicPr>
          <p:cNvPr id="268" name="Google Shape;268;p38"/>
          <p:cNvPicPr preferRelativeResize="0"/>
          <p:nvPr/>
        </p:nvPicPr>
        <p:blipFill>
          <a:blip r:embed="rId4">
            <a:alphaModFix/>
          </a:blip>
          <a:stretch>
            <a:fillRect/>
          </a:stretch>
        </p:blipFill>
        <p:spPr>
          <a:xfrm>
            <a:off x="4945125" y="1497025"/>
            <a:ext cx="4198874" cy="2149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272" name="Shape 272"/>
        <p:cNvGrpSpPr/>
        <p:nvPr/>
      </p:nvGrpSpPr>
      <p:grpSpPr>
        <a:xfrm>
          <a:off x="0" y="0"/>
          <a:ext cx="0" cy="0"/>
          <a:chOff x="0" y="0"/>
          <a:chExt cx="0" cy="0"/>
        </a:xfrm>
      </p:grpSpPr>
      <p:sp>
        <p:nvSpPr>
          <p:cNvPr id="273" name="Google Shape;273;p39"/>
          <p:cNvSpPr txBox="1"/>
          <p:nvPr>
            <p:ph idx="2" type="title"/>
          </p:nvPr>
        </p:nvSpPr>
        <p:spPr>
          <a:xfrm>
            <a:off x="705000" y="341500"/>
            <a:ext cx="7734000" cy="531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Javascript Conditions and Loops</a:t>
            </a:r>
            <a:endParaRPr>
              <a:solidFill>
                <a:srgbClr val="FFC39F"/>
              </a:solidFill>
            </a:endParaRPr>
          </a:p>
        </p:txBody>
      </p:sp>
      <p:pic>
        <p:nvPicPr>
          <p:cNvPr id="274" name="Google Shape;274;p39"/>
          <p:cNvPicPr preferRelativeResize="0"/>
          <p:nvPr/>
        </p:nvPicPr>
        <p:blipFill rotWithShape="1">
          <a:blip r:embed="rId3">
            <a:alphaModFix/>
          </a:blip>
          <a:srcRect b="0" l="0" r="0" t="0"/>
          <a:stretch/>
        </p:blipFill>
        <p:spPr>
          <a:xfrm>
            <a:off x="-323898" y="4295923"/>
            <a:ext cx="2416038" cy="1233254"/>
          </a:xfrm>
          <a:prstGeom prst="rect">
            <a:avLst/>
          </a:prstGeom>
          <a:noFill/>
          <a:ln>
            <a:noFill/>
          </a:ln>
        </p:spPr>
      </p:pic>
      <p:sp>
        <p:nvSpPr>
          <p:cNvPr id="275" name="Google Shape;275;p39"/>
          <p:cNvSpPr txBox="1"/>
          <p:nvPr/>
        </p:nvSpPr>
        <p:spPr>
          <a:xfrm>
            <a:off x="5243912" y="3721479"/>
            <a:ext cx="2662200" cy="69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34343"/>
              </a:buClr>
              <a:buSzPts val="1200"/>
              <a:buFont typeface="Advent Pro Light"/>
              <a:buNone/>
            </a:pPr>
            <a:r>
              <a:t/>
            </a:r>
            <a:endParaRPr b="1" i="0" sz="1600" u="none" cap="none" strike="noStrike">
              <a:solidFill>
                <a:srgbClr val="FFC39F"/>
              </a:solidFill>
              <a:latin typeface="Advent Pro Light"/>
              <a:ea typeface="Advent Pro Light"/>
              <a:cs typeface="Advent Pro Light"/>
              <a:sym typeface="Advent Pro Light"/>
            </a:endParaRPr>
          </a:p>
        </p:txBody>
      </p:sp>
      <p:sp>
        <p:nvSpPr>
          <p:cNvPr id="276" name="Google Shape;276;p39"/>
          <p:cNvSpPr txBox="1"/>
          <p:nvPr/>
        </p:nvSpPr>
        <p:spPr>
          <a:xfrm>
            <a:off x="204450" y="1024900"/>
            <a:ext cx="4702200" cy="3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lt1"/>
                </a:solidFill>
                <a:latin typeface="Oswald"/>
                <a:ea typeface="Oswald"/>
                <a:cs typeface="Oswald"/>
                <a:sym typeface="Oswald"/>
              </a:rPr>
              <a:t>⚡Conditional Statements:</a:t>
            </a:r>
            <a:endParaRPr sz="1600">
              <a:solidFill>
                <a:schemeClr val="lt1"/>
              </a:solidFill>
              <a:latin typeface="Oswald"/>
              <a:ea typeface="Oswald"/>
              <a:cs typeface="Oswald"/>
              <a:sym typeface="Oswald"/>
            </a:endParaRPr>
          </a:p>
          <a:p>
            <a:pPr indent="0" lvl="0" marL="0" rtl="0" algn="l">
              <a:spcBef>
                <a:spcPts val="0"/>
              </a:spcBef>
              <a:spcAft>
                <a:spcPts val="0"/>
              </a:spcAft>
              <a:buNone/>
            </a:pPr>
            <a:r>
              <a:t/>
            </a:r>
            <a:endParaRPr sz="1600">
              <a:solidFill>
                <a:schemeClr val="lt1"/>
              </a:solidFill>
              <a:latin typeface="Oswald"/>
              <a:ea typeface="Oswald"/>
              <a:cs typeface="Oswald"/>
              <a:sym typeface="Oswald"/>
            </a:endParaRPr>
          </a:p>
          <a:p>
            <a:pPr indent="0" lvl="0" marL="0" rtl="0" algn="l">
              <a:spcBef>
                <a:spcPts val="0"/>
              </a:spcBef>
              <a:spcAft>
                <a:spcPts val="0"/>
              </a:spcAft>
              <a:buNone/>
            </a:pPr>
            <a:r>
              <a:rPr lang="en-US" sz="1600">
                <a:solidFill>
                  <a:schemeClr val="lt1"/>
                </a:solidFill>
                <a:latin typeface="Oswald"/>
                <a:ea typeface="Oswald"/>
                <a:cs typeface="Oswald"/>
                <a:sym typeface="Oswald"/>
              </a:rPr>
              <a:t>Very often when you write code, you want to perform different actions for different decisions.</a:t>
            </a:r>
            <a:endParaRPr sz="1600">
              <a:solidFill>
                <a:schemeClr val="lt1"/>
              </a:solidFill>
              <a:latin typeface="Oswald"/>
              <a:ea typeface="Oswald"/>
              <a:cs typeface="Oswald"/>
              <a:sym typeface="Oswald"/>
            </a:endParaRPr>
          </a:p>
          <a:p>
            <a:pPr indent="0" lvl="0" marL="0" rtl="0" algn="l">
              <a:spcBef>
                <a:spcPts val="0"/>
              </a:spcBef>
              <a:spcAft>
                <a:spcPts val="0"/>
              </a:spcAft>
              <a:buNone/>
            </a:pPr>
            <a:r>
              <a:t/>
            </a:r>
            <a:endParaRPr sz="1600">
              <a:solidFill>
                <a:schemeClr val="lt1"/>
              </a:solidFill>
              <a:latin typeface="Oswald"/>
              <a:ea typeface="Oswald"/>
              <a:cs typeface="Oswald"/>
              <a:sym typeface="Oswald"/>
            </a:endParaRPr>
          </a:p>
          <a:p>
            <a:pPr indent="0" lvl="0" marL="0" rtl="0" algn="l">
              <a:spcBef>
                <a:spcPts val="0"/>
              </a:spcBef>
              <a:spcAft>
                <a:spcPts val="0"/>
              </a:spcAft>
              <a:buNone/>
            </a:pPr>
            <a:r>
              <a:rPr lang="en-US" sz="1600">
                <a:solidFill>
                  <a:schemeClr val="lt1"/>
                </a:solidFill>
                <a:latin typeface="Oswald"/>
                <a:ea typeface="Oswald"/>
                <a:cs typeface="Oswald"/>
                <a:sym typeface="Oswald"/>
              </a:rPr>
              <a:t>Conditions in JavaScript are "of", "if else", "if else if" and "switch".</a:t>
            </a:r>
            <a:endParaRPr sz="1600">
              <a:solidFill>
                <a:schemeClr val="lt1"/>
              </a:solidFill>
              <a:latin typeface="Oswald"/>
              <a:ea typeface="Oswald"/>
              <a:cs typeface="Oswald"/>
              <a:sym typeface="Oswald"/>
            </a:endParaRPr>
          </a:p>
          <a:p>
            <a:pPr indent="0" lvl="0" marL="0" rtl="0" algn="l">
              <a:spcBef>
                <a:spcPts val="0"/>
              </a:spcBef>
              <a:spcAft>
                <a:spcPts val="0"/>
              </a:spcAft>
              <a:buNone/>
            </a:pPr>
            <a:r>
              <a:t/>
            </a:r>
            <a:endParaRPr sz="1600">
              <a:solidFill>
                <a:schemeClr val="lt1"/>
              </a:solidFill>
              <a:latin typeface="Oswald"/>
              <a:ea typeface="Oswald"/>
              <a:cs typeface="Oswald"/>
              <a:sym typeface="Oswald"/>
            </a:endParaRPr>
          </a:p>
          <a:p>
            <a:pPr indent="0" lvl="0" marL="0" rtl="0" algn="l">
              <a:spcBef>
                <a:spcPts val="0"/>
              </a:spcBef>
              <a:spcAft>
                <a:spcPts val="0"/>
              </a:spcAft>
              <a:buNone/>
            </a:pPr>
            <a:r>
              <a:rPr lang="en-US" sz="1600">
                <a:solidFill>
                  <a:schemeClr val="lt1"/>
                </a:solidFill>
                <a:latin typeface="Oswald"/>
                <a:ea typeface="Oswald"/>
                <a:cs typeface="Oswald"/>
                <a:sym typeface="Oswald"/>
              </a:rPr>
              <a:t>⚡</a:t>
            </a:r>
            <a:r>
              <a:rPr lang="en-US" sz="1600">
                <a:solidFill>
                  <a:schemeClr val="lt1"/>
                </a:solidFill>
                <a:latin typeface="Oswald"/>
                <a:ea typeface="Oswald"/>
                <a:cs typeface="Oswald"/>
                <a:sym typeface="Oswald"/>
              </a:rPr>
              <a:t>JavaScript Loops:</a:t>
            </a:r>
            <a:endParaRPr sz="1600">
              <a:solidFill>
                <a:schemeClr val="lt1"/>
              </a:solidFill>
              <a:latin typeface="Oswald"/>
              <a:ea typeface="Oswald"/>
              <a:cs typeface="Oswald"/>
              <a:sym typeface="Oswald"/>
            </a:endParaRPr>
          </a:p>
          <a:p>
            <a:pPr indent="0" lvl="0" marL="0" rtl="0" algn="l">
              <a:spcBef>
                <a:spcPts val="0"/>
              </a:spcBef>
              <a:spcAft>
                <a:spcPts val="0"/>
              </a:spcAft>
              <a:buNone/>
            </a:pPr>
            <a:r>
              <a:t/>
            </a:r>
            <a:endParaRPr sz="1600">
              <a:solidFill>
                <a:schemeClr val="lt1"/>
              </a:solidFill>
              <a:latin typeface="Oswald"/>
              <a:ea typeface="Oswald"/>
              <a:cs typeface="Oswald"/>
              <a:sym typeface="Oswald"/>
            </a:endParaRPr>
          </a:p>
          <a:p>
            <a:pPr indent="0" lvl="0" marL="0" rtl="0" algn="l">
              <a:spcBef>
                <a:spcPts val="0"/>
              </a:spcBef>
              <a:spcAft>
                <a:spcPts val="0"/>
              </a:spcAft>
              <a:buNone/>
            </a:pPr>
            <a:r>
              <a:rPr lang="en-US" sz="1600">
                <a:solidFill>
                  <a:schemeClr val="lt1"/>
                </a:solidFill>
                <a:latin typeface="Oswald"/>
                <a:ea typeface="Oswald"/>
                <a:cs typeface="Oswald"/>
                <a:sym typeface="Oswald"/>
              </a:rPr>
              <a:t>Loops can execute a block of code a number of times.</a:t>
            </a:r>
            <a:endParaRPr sz="1600">
              <a:solidFill>
                <a:schemeClr val="lt1"/>
              </a:solidFill>
              <a:latin typeface="Oswald"/>
              <a:ea typeface="Oswald"/>
              <a:cs typeface="Oswald"/>
              <a:sym typeface="Oswald"/>
            </a:endParaRPr>
          </a:p>
          <a:p>
            <a:pPr indent="0" lvl="0" marL="0" rtl="0" algn="l">
              <a:spcBef>
                <a:spcPts val="0"/>
              </a:spcBef>
              <a:spcAft>
                <a:spcPts val="0"/>
              </a:spcAft>
              <a:buNone/>
            </a:pPr>
            <a:r>
              <a:t/>
            </a:r>
            <a:endParaRPr sz="1600">
              <a:solidFill>
                <a:schemeClr val="lt1"/>
              </a:solidFill>
              <a:latin typeface="Oswald"/>
              <a:ea typeface="Oswald"/>
              <a:cs typeface="Oswald"/>
              <a:sym typeface="Oswald"/>
            </a:endParaRPr>
          </a:p>
          <a:p>
            <a:pPr indent="0" lvl="0" marL="0" rtl="0" algn="l">
              <a:spcBef>
                <a:spcPts val="0"/>
              </a:spcBef>
              <a:spcAft>
                <a:spcPts val="0"/>
              </a:spcAft>
              <a:buNone/>
            </a:pPr>
            <a:r>
              <a:rPr lang="en-US" sz="1600">
                <a:solidFill>
                  <a:schemeClr val="lt1"/>
                </a:solidFill>
                <a:latin typeface="Oswald"/>
                <a:ea typeface="Oswald"/>
                <a:cs typeface="Oswald"/>
                <a:sym typeface="Oswald"/>
              </a:rPr>
              <a:t>"Loops in Java Script are "for", "for/in", "while" and "do/while".</a:t>
            </a:r>
            <a:endParaRPr sz="1600">
              <a:solidFill>
                <a:schemeClr val="lt1"/>
              </a:solidFill>
              <a:latin typeface="Oswald"/>
              <a:ea typeface="Oswald"/>
              <a:cs typeface="Oswald"/>
              <a:sym typeface="Oswald"/>
            </a:endParaRPr>
          </a:p>
        </p:txBody>
      </p:sp>
      <p:pic>
        <p:nvPicPr>
          <p:cNvPr id="277" name="Google Shape;277;p39"/>
          <p:cNvPicPr preferRelativeResize="0"/>
          <p:nvPr/>
        </p:nvPicPr>
        <p:blipFill>
          <a:blip r:embed="rId4">
            <a:alphaModFix/>
          </a:blip>
          <a:stretch>
            <a:fillRect/>
          </a:stretch>
        </p:blipFill>
        <p:spPr>
          <a:xfrm>
            <a:off x="4616225" y="1370700"/>
            <a:ext cx="4799723" cy="2925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281" name="Shape 281"/>
        <p:cNvGrpSpPr/>
        <p:nvPr/>
      </p:nvGrpSpPr>
      <p:grpSpPr>
        <a:xfrm>
          <a:off x="0" y="0"/>
          <a:ext cx="0" cy="0"/>
          <a:chOff x="0" y="0"/>
          <a:chExt cx="0" cy="0"/>
        </a:xfrm>
      </p:grpSpPr>
      <p:sp>
        <p:nvSpPr>
          <p:cNvPr id="282" name="Google Shape;282;p40"/>
          <p:cNvSpPr txBox="1"/>
          <p:nvPr>
            <p:ph idx="2" type="title"/>
          </p:nvPr>
        </p:nvSpPr>
        <p:spPr>
          <a:xfrm>
            <a:off x="705000" y="341500"/>
            <a:ext cx="7734000" cy="531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Inserting Javascript</a:t>
            </a:r>
            <a:endParaRPr>
              <a:solidFill>
                <a:srgbClr val="FFC39F"/>
              </a:solidFill>
            </a:endParaRPr>
          </a:p>
        </p:txBody>
      </p:sp>
      <p:sp>
        <p:nvSpPr>
          <p:cNvPr id="283" name="Google Shape;283;p40"/>
          <p:cNvSpPr txBox="1"/>
          <p:nvPr>
            <p:ph type="title"/>
          </p:nvPr>
        </p:nvSpPr>
        <p:spPr>
          <a:xfrm>
            <a:off x="474425" y="2048975"/>
            <a:ext cx="3748500" cy="1672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rPr lang="en-US"/>
              <a:t>⚡ </a:t>
            </a:r>
            <a:r>
              <a:rPr lang="en-US"/>
              <a:t>There are two common ways of inserting JavaScript code in a web page:</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solidFill>
                  <a:schemeClr val="lt1"/>
                </a:solidFill>
              </a:rPr>
              <a:t>⚡</a:t>
            </a:r>
            <a:r>
              <a:rPr lang="en-US"/>
              <a:t>Adding JavaScript into an HTML Document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solidFill>
                  <a:schemeClr val="lt1"/>
                </a:solidFill>
              </a:rPr>
              <a:t>⚡</a:t>
            </a:r>
            <a:r>
              <a:rPr lang="en-US"/>
              <a:t>In an external file</a:t>
            </a:r>
            <a:endParaRPr>
              <a:solidFill>
                <a:schemeClr val="lt1"/>
              </a:solidFill>
            </a:endParaRPr>
          </a:p>
        </p:txBody>
      </p:sp>
      <p:pic>
        <p:nvPicPr>
          <p:cNvPr id="284" name="Google Shape;284;p40"/>
          <p:cNvPicPr preferRelativeResize="0"/>
          <p:nvPr/>
        </p:nvPicPr>
        <p:blipFill rotWithShape="1">
          <a:blip r:embed="rId3">
            <a:alphaModFix/>
          </a:blip>
          <a:srcRect b="0" l="0" r="0" t="0"/>
          <a:stretch/>
        </p:blipFill>
        <p:spPr>
          <a:xfrm>
            <a:off x="-323898" y="4295923"/>
            <a:ext cx="2416038" cy="1233254"/>
          </a:xfrm>
          <a:prstGeom prst="rect">
            <a:avLst/>
          </a:prstGeom>
          <a:noFill/>
          <a:ln>
            <a:noFill/>
          </a:ln>
        </p:spPr>
      </p:pic>
      <p:sp>
        <p:nvSpPr>
          <p:cNvPr id="285" name="Google Shape;285;p40"/>
          <p:cNvSpPr txBox="1"/>
          <p:nvPr/>
        </p:nvSpPr>
        <p:spPr>
          <a:xfrm>
            <a:off x="5243912" y="3721479"/>
            <a:ext cx="2662200" cy="69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34343"/>
              </a:buClr>
              <a:buSzPts val="1200"/>
              <a:buFont typeface="Advent Pro Light"/>
              <a:buNone/>
            </a:pPr>
            <a:r>
              <a:t/>
            </a:r>
            <a:endParaRPr b="1" i="0" sz="1600" u="none" cap="none" strike="noStrike">
              <a:solidFill>
                <a:srgbClr val="FFC39F"/>
              </a:solidFill>
              <a:latin typeface="Advent Pro Light"/>
              <a:ea typeface="Advent Pro Light"/>
              <a:cs typeface="Advent Pro Light"/>
              <a:sym typeface="Advent Pro Light"/>
            </a:endParaRPr>
          </a:p>
        </p:txBody>
      </p:sp>
      <p:pic>
        <p:nvPicPr>
          <p:cNvPr id="286" name="Google Shape;286;p40"/>
          <p:cNvPicPr preferRelativeResize="0"/>
          <p:nvPr/>
        </p:nvPicPr>
        <p:blipFill>
          <a:blip r:embed="rId4">
            <a:alphaModFix/>
          </a:blip>
          <a:stretch>
            <a:fillRect/>
          </a:stretch>
        </p:blipFill>
        <p:spPr>
          <a:xfrm>
            <a:off x="4712150" y="1704975"/>
            <a:ext cx="3659171" cy="25441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108" name="Shape 108"/>
        <p:cNvGrpSpPr/>
        <p:nvPr/>
      </p:nvGrpSpPr>
      <p:grpSpPr>
        <a:xfrm>
          <a:off x="0" y="0"/>
          <a:ext cx="0" cy="0"/>
          <a:chOff x="0" y="0"/>
          <a:chExt cx="0" cy="0"/>
        </a:xfrm>
      </p:grpSpPr>
      <p:sp>
        <p:nvSpPr>
          <p:cNvPr id="109" name="Google Shape;109;p23"/>
          <p:cNvSpPr txBox="1"/>
          <p:nvPr>
            <p:ph idx="1" type="subTitle"/>
          </p:nvPr>
        </p:nvSpPr>
        <p:spPr>
          <a:xfrm>
            <a:off x="703500" y="2244025"/>
            <a:ext cx="4185000" cy="1449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600"/>
              <a:buFont typeface="Arial"/>
              <a:buNone/>
            </a:pPr>
            <a:r>
              <a:rPr b="1" lang="en-US" sz="2000">
                <a:solidFill>
                  <a:srgbClr val="FFC39F"/>
                </a:solidFill>
                <a:latin typeface="Advent Pro"/>
                <a:ea typeface="Advent Pro"/>
                <a:cs typeface="Advent Pro"/>
                <a:sym typeface="Advent Pro"/>
              </a:rPr>
              <a:t>Aditya Raj Singh</a:t>
            </a:r>
            <a:endParaRPr b="1" sz="2000">
              <a:solidFill>
                <a:srgbClr val="FFC39F"/>
              </a:solidFill>
              <a:latin typeface="Advent Pro"/>
              <a:ea typeface="Advent Pro"/>
              <a:cs typeface="Advent Pro"/>
              <a:sym typeface="Advent Pro"/>
            </a:endParaRPr>
          </a:p>
          <a:p>
            <a:pPr indent="0" lvl="0" marL="0" rtl="0" algn="l">
              <a:lnSpc>
                <a:spcPct val="115000"/>
              </a:lnSpc>
              <a:spcBef>
                <a:spcPts val="0"/>
              </a:spcBef>
              <a:spcAft>
                <a:spcPts val="0"/>
              </a:spcAft>
              <a:buClr>
                <a:schemeClr val="dk1"/>
              </a:buClr>
              <a:buSzPts val="600"/>
              <a:buFont typeface="Arial"/>
              <a:buNone/>
            </a:pPr>
            <a:r>
              <a:t/>
            </a:r>
            <a:endParaRPr b="1" sz="2000">
              <a:solidFill>
                <a:srgbClr val="FFC39F"/>
              </a:solidFill>
              <a:latin typeface="Advent Pro"/>
              <a:ea typeface="Advent Pro"/>
              <a:cs typeface="Advent Pro"/>
              <a:sym typeface="Advent Pro"/>
            </a:endParaRPr>
          </a:p>
          <a:p>
            <a:pPr indent="0" lvl="0" marL="0" rtl="0" algn="l">
              <a:lnSpc>
                <a:spcPct val="115000"/>
              </a:lnSpc>
              <a:spcBef>
                <a:spcPts val="0"/>
              </a:spcBef>
              <a:spcAft>
                <a:spcPts val="0"/>
              </a:spcAft>
              <a:buClr>
                <a:schemeClr val="dk1"/>
              </a:buClr>
              <a:buSzPts val="600"/>
              <a:buFont typeface="Arial"/>
              <a:buNone/>
            </a:pPr>
            <a:r>
              <a:rPr b="1" lang="en-US" sz="2000">
                <a:solidFill>
                  <a:srgbClr val="FFC39F"/>
                </a:solidFill>
                <a:latin typeface="Advent Pro"/>
                <a:ea typeface="Advent Pro"/>
                <a:cs typeface="Advent Pro"/>
                <a:sym typeface="Advent Pro"/>
              </a:rPr>
              <a:t>Full Stack Developer || Tech Enthusiast || Mentor @Codeasylums</a:t>
            </a:r>
            <a:endParaRPr b="1" sz="2000">
              <a:solidFill>
                <a:srgbClr val="FFC39F"/>
              </a:solidFill>
              <a:latin typeface="Advent Pro"/>
              <a:ea typeface="Advent Pro"/>
              <a:cs typeface="Advent Pro"/>
              <a:sym typeface="Advent Pro"/>
            </a:endParaRPr>
          </a:p>
          <a:p>
            <a:pPr indent="0" lvl="0" marL="0" rtl="0" algn="l">
              <a:lnSpc>
                <a:spcPct val="115000"/>
              </a:lnSpc>
              <a:spcBef>
                <a:spcPts val="0"/>
              </a:spcBef>
              <a:spcAft>
                <a:spcPts val="0"/>
              </a:spcAft>
              <a:buClr>
                <a:schemeClr val="dk1"/>
              </a:buClr>
              <a:buSzPts val="600"/>
              <a:buFont typeface="Arial"/>
              <a:buNone/>
            </a:pPr>
            <a:r>
              <a:t/>
            </a:r>
            <a:endParaRPr b="1" sz="2000">
              <a:latin typeface="Advent Pro"/>
              <a:ea typeface="Advent Pro"/>
              <a:cs typeface="Advent Pro"/>
              <a:sym typeface="Advent Pro"/>
            </a:endParaRPr>
          </a:p>
          <a:p>
            <a:pPr indent="0" lvl="0" marL="0" rtl="0" algn="l">
              <a:lnSpc>
                <a:spcPct val="115000"/>
              </a:lnSpc>
              <a:spcBef>
                <a:spcPts val="0"/>
              </a:spcBef>
              <a:spcAft>
                <a:spcPts val="0"/>
              </a:spcAft>
              <a:buClr>
                <a:schemeClr val="dk1"/>
              </a:buClr>
              <a:buSzPts val="600"/>
              <a:buFont typeface="Arial"/>
              <a:buNone/>
            </a:pPr>
            <a:r>
              <a:rPr b="1" lang="en-US" sz="2000">
                <a:solidFill>
                  <a:srgbClr val="FFC39F"/>
                </a:solidFill>
                <a:latin typeface="Advent Pro"/>
                <a:ea typeface="Advent Pro"/>
                <a:cs typeface="Advent Pro"/>
                <a:sym typeface="Advent Pro"/>
              </a:rPr>
              <a:t>     </a:t>
            </a:r>
            <a:r>
              <a:rPr lang="en-US" sz="1300">
                <a:solidFill>
                  <a:schemeClr val="lt1"/>
                </a:solidFill>
                <a:latin typeface="Oswald"/>
                <a:ea typeface="Oswald"/>
                <a:cs typeface="Oswald"/>
                <a:sym typeface="Oswald"/>
              </a:rPr>
              <a:t>@adityarajsingh_		@AdityRajSingh</a:t>
            </a:r>
            <a:endParaRPr b="1" sz="1700">
              <a:solidFill>
                <a:srgbClr val="FFC39F"/>
              </a:solidFill>
              <a:latin typeface="Advent Pro"/>
              <a:ea typeface="Advent Pro"/>
              <a:cs typeface="Advent Pro"/>
              <a:sym typeface="Advent Pro"/>
            </a:endParaRPr>
          </a:p>
          <a:p>
            <a:pPr indent="0" lvl="0" marL="0" rtl="0" algn="l">
              <a:lnSpc>
                <a:spcPct val="115000"/>
              </a:lnSpc>
              <a:spcBef>
                <a:spcPts val="0"/>
              </a:spcBef>
              <a:spcAft>
                <a:spcPts val="0"/>
              </a:spcAft>
              <a:buClr>
                <a:schemeClr val="dk1"/>
              </a:buClr>
              <a:buSzPts val="600"/>
              <a:buFont typeface="Arial"/>
              <a:buNone/>
            </a:pPr>
            <a:r>
              <a:t/>
            </a:r>
            <a:endParaRPr b="1" sz="2000">
              <a:latin typeface="Advent Pro"/>
              <a:ea typeface="Advent Pro"/>
              <a:cs typeface="Advent Pro"/>
              <a:sym typeface="Advent Pro"/>
            </a:endParaRPr>
          </a:p>
          <a:p>
            <a:pPr indent="0" lvl="0" marL="0" rtl="0" algn="l">
              <a:lnSpc>
                <a:spcPct val="115000"/>
              </a:lnSpc>
              <a:spcBef>
                <a:spcPts val="0"/>
              </a:spcBef>
              <a:spcAft>
                <a:spcPts val="0"/>
              </a:spcAft>
              <a:buClr>
                <a:schemeClr val="dk1"/>
              </a:buClr>
              <a:buSzPts val="600"/>
              <a:buFont typeface="Arial"/>
              <a:buNone/>
            </a:pPr>
            <a:r>
              <a:t/>
            </a:r>
            <a:endParaRPr b="1" sz="2000">
              <a:latin typeface="Advent Pro"/>
              <a:ea typeface="Advent Pro"/>
              <a:cs typeface="Advent Pro"/>
              <a:sym typeface="Advent Pro"/>
            </a:endParaRPr>
          </a:p>
          <a:p>
            <a:pPr indent="0" lvl="0" marL="0" rtl="0" algn="l">
              <a:lnSpc>
                <a:spcPct val="115000"/>
              </a:lnSpc>
              <a:spcBef>
                <a:spcPts val="0"/>
              </a:spcBef>
              <a:spcAft>
                <a:spcPts val="0"/>
              </a:spcAft>
              <a:buClr>
                <a:schemeClr val="dk1"/>
              </a:buClr>
              <a:buSzPts val="600"/>
              <a:buFont typeface="Arial"/>
              <a:buNone/>
            </a:pPr>
            <a:r>
              <a:t/>
            </a:r>
            <a:endParaRPr b="1" sz="2000">
              <a:latin typeface="Advent Pro"/>
              <a:ea typeface="Advent Pro"/>
              <a:cs typeface="Advent Pro"/>
              <a:sym typeface="Advent Pro"/>
            </a:endParaRPr>
          </a:p>
          <a:p>
            <a:pPr indent="0" lvl="0" marL="0" rtl="0" algn="l">
              <a:lnSpc>
                <a:spcPct val="115000"/>
              </a:lnSpc>
              <a:spcBef>
                <a:spcPts val="0"/>
              </a:spcBef>
              <a:spcAft>
                <a:spcPts val="0"/>
              </a:spcAft>
              <a:buClr>
                <a:schemeClr val="dk1"/>
              </a:buClr>
              <a:buSzPts val="600"/>
              <a:buFont typeface="Arial"/>
              <a:buNone/>
            </a:pPr>
            <a:r>
              <a:t/>
            </a:r>
            <a:endParaRPr b="1" sz="2000">
              <a:solidFill>
                <a:srgbClr val="434343"/>
              </a:solidFill>
              <a:latin typeface="Advent Pro"/>
              <a:ea typeface="Advent Pro"/>
              <a:cs typeface="Advent Pro"/>
              <a:sym typeface="Advent Pro"/>
            </a:endParaRPr>
          </a:p>
        </p:txBody>
      </p:sp>
      <p:sp>
        <p:nvSpPr>
          <p:cNvPr id="110" name="Google Shape;110;p23"/>
          <p:cNvSpPr txBox="1"/>
          <p:nvPr>
            <p:ph type="title"/>
          </p:nvPr>
        </p:nvSpPr>
        <p:spPr>
          <a:xfrm>
            <a:off x="703500" y="883079"/>
            <a:ext cx="3189000" cy="10329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700"/>
              <a:buNone/>
            </a:pPr>
            <a:r>
              <a:rPr lang="en-US">
                <a:solidFill>
                  <a:srgbClr val="FFC39F"/>
                </a:solidFill>
              </a:rPr>
              <a:t>Speaker</a:t>
            </a:r>
            <a:endParaRPr>
              <a:solidFill>
                <a:srgbClr val="FFC39F"/>
              </a:solidFill>
            </a:endParaRPr>
          </a:p>
        </p:txBody>
      </p:sp>
      <p:pic>
        <p:nvPicPr>
          <p:cNvPr id="111" name="Google Shape;111;p23"/>
          <p:cNvPicPr preferRelativeResize="0"/>
          <p:nvPr/>
        </p:nvPicPr>
        <p:blipFill rotWithShape="1">
          <a:blip r:embed="rId3">
            <a:alphaModFix/>
          </a:blip>
          <a:srcRect b="0" l="0" r="0" t="0"/>
          <a:stretch/>
        </p:blipFill>
        <p:spPr>
          <a:xfrm>
            <a:off x="-344574" y="4290787"/>
            <a:ext cx="2416038" cy="1233254"/>
          </a:xfrm>
          <a:prstGeom prst="rect">
            <a:avLst/>
          </a:prstGeom>
          <a:noFill/>
          <a:ln>
            <a:noFill/>
          </a:ln>
        </p:spPr>
      </p:pic>
      <p:pic>
        <p:nvPicPr>
          <p:cNvPr id="112" name="Google Shape;112;p23"/>
          <p:cNvPicPr preferRelativeResize="0"/>
          <p:nvPr/>
        </p:nvPicPr>
        <p:blipFill rotWithShape="1">
          <a:blip r:embed="rId4">
            <a:alphaModFix/>
          </a:blip>
          <a:srcRect b="0" l="514" r="514" t="0"/>
          <a:stretch/>
        </p:blipFill>
        <p:spPr>
          <a:xfrm>
            <a:off x="5517050" y="1214951"/>
            <a:ext cx="2974150" cy="3002600"/>
          </a:xfrm>
          <a:prstGeom prst="rect">
            <a:avLst/>
          </a:prstGeom>
          <a:noFill/>
          <a:ln>
            <a:noFill/>
          </a:ln>
          <a:effectLst>
            <a:outerShdw blurRad="57150" rotWithShape="0" algn="bl" dir="5400000" dist="19050">
              <a:srgbClr val="000000">
                <a:alpha val="50000"/>
              </a:srgbClr>
            </a:outerShdw>
          </a:effectLst>
        </p:spPr>
      </p:pic>
      <p:pic>
        <p:nvPicPr>
          <p:cNvPr id="113" name="Google Shape;113;p23"/>
          <p:cNvPicPr preferRelativeResize="0"/>
          <p:nvPr/>
        </p:nvPicPr>
        <p:blipFill>
          <a:blip r:embed="rId5">
            <a:alphaModFix/>
          </a:blip>
          <a:stretch>
            <a:fillRect/>
          </a:stretch>
        </p:blipFill>
        <p:spPr>
          <a:xfrm>
            <a:off x="703500" y="4064675"/>
            <a:ext cx="284300" cy="284300"/>
          </a:xfrm>
          <a:prstGeom prst="rect">
            <a:avLst/>
          </a:prstGeom>
          <a:noFill/>
          <a:ln>
            <a:noFill/>
          </a:ln>
        </p:spPr>
      </p:pic>
      <p:pic>
        <p:nvPicPr>
          <p:cNvPr id="114" name="Google Shape;114;p23"/>
          <p:cNvPicPr preferRelativeResize="0"/>
          <p:nvPr/>
        </p:nvPicPr>
        <p:blipFill>
          <a:blip r:embed="rId6">
            <a:alphaModFix/>
          </a:blip>
          <a:stretch>
            <a:fillRect/>
          </a:stretch>
        </p:blipFill>
        <p:spPr>
          <a:xfrm>
            <a:off x="2653850" y="4064675"/>
            <a:ext cx="284300" cy="284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290" name="Shape 290"/>
        <p:cNvGrpSpPr/>
        <p:nvPr/>
      </p:nvGrpSpPr>
      <p:grpSpPr>
        <a:xfrm>
          <a:off x="0" y="0"/>
          <a:ext cx="0" cy="0"/>
          <a:chOff x="0" y="0"/>
          <a:chExt cx="0" cy="0"/>
        </a:xfrm>
      </p:grpSpPr>
      <p:sp>
        <p:nvSpPr>
          <p:cNvPr id="291" name="Google Shape;291;p41"/>
          <p:cNvSpPr txBox="1"/>
          <p:nvPr>
            <p:ph idx="2" type="title"/>
          </p:nvPr>
        </p:nvSpPr>
        <p:spPr>
          <a:xfrm>
            <a:off x="705000" y="341500"/>
            <a:ext cx="7734000" cy="531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Adding JavaScript into an HTML Document</a:t>
            </a:r>
            <a:endParaRPr>
              <a:solidFill>
                <a:srgbClr val="FFC39F"/>
              </a:solidFill>
            </a:endParaRPr>
          </a:p>
        </p:txBody>
      </p:sp>
      <p:sp>
        <p:nvSpPr>
          <p:cNvPr id="292" name="Google Shape;292;p41"/>
          <p:cNvSpPr txBox="1"/>
          <p:nvPr>
            <p:ph type="title"/>
          </p:nvPr>
        </p:nvSpPr>
        <p:spPr>
          <a:xfrm>
            <a:off x="301300" y="1172900"/>
            <a:ext cx="3941400" cy="3354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rPr lang="en-US"/>
              <a:t>⚡</a:t>
            </a:r>
            <a:r>
              <a:rPr lang="en-US"/>
              <a:t>You can add JavaScript code in an HTML document by employing the dedicated HTML tag &lt;script&gt; that wraps around JavaScript code.</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a:t>
            </a:r>
            <a:r>
              <a:rPr lang="en-US"/>
              <a:t>The &lt;script&gt; tag can be placed in the &lt;head&gt; section of your HTML, in the &lt;body&gt; section, or after the &lt;/body&gt; close tag, depending on when you want the JavaScript to load.</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a:t>
            </a:r>
            <a:r>
              <a:rPr lang="en-US"/>
              <a:t>Generally, JavaScript code can go inside of the document &lt;head&gt; section in order to keep them contained and out of the main content of your HTML document.</a:t>
            </a:r>
            <a:endParaRPr>
              <a:solidFill>
                <a:schemeClr val="lt1"/>
              </a:solidFill>
            </a:endParaRPr>
          </a:p>
        </p:txBody>
      </p:sp>
      <p:pic>
        <p:nvPicPr>
          <p:cNvPr id="293" name="Google Shape;293;p41"/>
          <p:cNvPicPr preferRelativeResize="0"/>
          <p:nvPr/>
        </p:nvPicPr>
        <p:blipFill rotWithShape="1">
          <a:blip r:embed="rId3">
            <a:alphaModFix/>
          </a:blip>
          <a:srcRect b="0" l="0" r="0" t="0"/>
          <a:stretch/>
        </p:blipFill>
        <p:spPr>
          <a:xfrm>
            <a:off x="-323898" y="4295923"/>
            <a:ext cx="2416038" cy="1233254"/>
          </a:xfrm>
          <a:prstGeom prst="rect">
            <a:avLst/>
          </a:prstGeom>
          <a:noFill/>
          <a:ln>
            <a:noFill/>
          </a:ln>
        </p:spPr>
      </p:pic>
      <p:sp>
        <p:nvSpPr>
          <p:cNvPr id="294" name="Google Shape;294;p41"/>
          <p:cNvSpPr txBox="1"/>
          <p:nvPr/>
        </p:nvSpPr>
        <p:spPr>
          <a:xfrm>
            <a:off x="5243912" y="3721479"/>
            <a:ext cx="2662200" cy="69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34343"/>
              </a:buClr>
              <a:buSzPts val="1200"/>
              <a:buFont typeface="Advent Pro Light"/>
              <a:buNone/>
            </a:pPr>
            <a:r>
              <a:t/>
            </a:r>
            <a:endParaRPr b="1" i="0" sz="1600" u="none" cap="none" strike="noStrike">
              <a:solidFill>
                <a:srgbClr val="FFC39F"/>
              </a:solidFill>
              <a:latin typeface="Advent Pro Light"/>
              <a:ea typeface="Advent Pro Light"/>
              <a:cs typeface="Advent Pro Light"/>
              <a:sym typeface="Advent Pro Light"/>
            </a:endParaRPr>
          </a:p>
        </p:txBody>
      </p:sp>
      <p:pic>
        <p:nvPicPr>
          <p:cNvPr id="295" name="Google Shape;295;p41"/>
          <p:cNvPicPr preferRelativeResize="0"/>
          <p:nvPr/>
        </p:nvPicPr>
        <p:blipFill>
          <a:blip r:embed="rId4">
            <a:alphaModFix/>
          </a:blip>
          <a:stretch>
            <a:fillRect/>
          </a:stretch>
        </p:blipFill>
        <p:spPr>
          <a:xfrm>
            <a:off x="4242825" y="920438"/>
            <a:ext cx="4901176" cy="422306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299" name="Shape 299"/>
        <p:cNvGrpSpPr/>
        <p:nvPr/>
      </p:nvGrpSpPr>
      <p:grpSpPr>
        <a:xfrm>
          <a:off x="0" y="0"/>
          <a:ext cx="0" cy="0"/>
          <a:chOff x="0" y="0"/>
          <a:chExt cx="0" cy="0"/>
        </a:xfrm>
      </p:grpSpPr>
      <p:sp>
        <p:nvSpPr>
          <p:cNvPr id="300" name="Google Shape;300;p42"/>
          <p:cNvSpPr txBox="1"/>
          <p:nvPr>
            <p:ph idx="2" type="title"/>
          </p:nvPr>
        </p:nvSpPr>
        <p:spPr>
          <a:xfrm>
            <a:off x="705000" y="341500"/>
            <a:ext cx="7734000" cy="531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Working with a Separate JavaScript File</a:t>
            </a:r>
            <a:endParaRPr>
              <a:solidFill>
                <a:srgbClr val="FFC39F"/>
              </a:solidFill>
            </a:endParaRPr>
          </a:p>
        </p:txBody>
      </p:sp>
      <p:sp>
        <p:nvSpPr>
          <p:cNvPr id="301" name="Google Shape;301;p42"/>
          <p:cNvSpPr txBox="1"/>
          <p:nvPr>
            <p:ph type="title"/>
          </p:nvPr>
        </p:nvSpPr>
        <p:spPr>
          <a:xfrm>
            <a:off x="301425" y="1388100"/>
            <a:ext cx="3941400" cy="32466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rPr lang="en-US"/>
              <a:t>⚡</a:t>
            </a:r>
            <a:r>
              <a:rPr lang="en-US"/>
              <a:t>In order to accommodate larger scripts or scripts that will be used across several pages, JavaScript code generally lives in one or more js files</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lang="en-US"/>
              <a:t>⚡</a:t>
            </a:r>
            <a:r>
              <a:rPr lang="en-US"/>
              <a:t>The benefits of using a separate JavaScript file include:</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solidFill>
                  <a:schemeClr val="lt1"/>
                </a:solidFill>
              </a:rPr>
              <a:t>⚡</a:t>
            </a:r>
            <a:r>
              <a:rPr lang="en-US"/>
              <a:t>Separating the HTML markup and JavaScript code</a:t>
            </a:r>
            <a:endParaRPr/>
          </a:p>
          <a:p>
            <a:pPr indent="0" lvl="0" marL="0" rtl="0" algn="l">
              <a:lnSpc>
                <a:spcPct val="100000"/>
              </a:lnSpc>
              <a:spcBef>
                <a:spcPts val="0"/>
              </a:spcBef>
              <a:spcAft>
                <a:spcPts val="0"/>
              </a:spcAft>
              <a:buNone/>
            </a:pPr>
            <a:r>
              <a:rPr lang="en-US">
                <a:solidFill>
                  <a:schemeClr val="lt1"/>
                </a:solidFill>
              </a:rPr>
              <a:t>⚡</a:t>
            </a:r>
            <a:r>
              <a:rPr lang="en-US"/>
              <a:t>Separate files makes maintenance easier</a:t>
            </a:r>
            <a:endParaRPr/>
          </a:p>
          <a:p>
            <a:pPr indent="0" lvl="0" marL="0" rtl="0" algn="l">
              <a:lnSpc>
                <a:spcPct val="100000"/>
              </a:lnSpc>
              <a:spcBef>
                <a:spcPts val="0"/>
              </a:spcBef>
              <a:spcAft>
                <a:spcPts val="0"/>
              </a:spcAft>
              <a:buNone/>
            </a:pPr>
            <a:r>
              <a:rPr lang="en-US">
                <a:solidFill>
                  <a:schemeClr val="lt1"/>
                </a:solidFill>
              </a:rPr>
              <a:t>⚡</a:t>
            </a:r>
            <a:r>
              <a:rPr lang="en-US"/>
              <a:t>When JavaScript files are cached, pages load more quickly</a:t>
            </a:r>
            <a:endParaRPr/>
          </a:p>
          <a:p>
            <a:pPr indent="0" lvl="0" marL="0" rtl="0" algn="l">
              <a:lnSpc>
                <a:spcPct val="100000"/>
              </a:lnSpc>
              <a:spcBef>
                <a:spcPts val="0"/>
              </a:spcBef>
              <a:spcAft>
                <a:spcPts val="0"/>
              </a:spcAft>
              <a:buSzPts val="1600"/>
              <a:buNone/>
            </a:pPr>
            <a:r>
              <a:t/>
            </a:r>
            <a:endParaRPr/>
          </a:p>
        </p:txBody>
      </p:sp>
      <p:pic>
        <p:nvPicPr>
          <p:cNvPr id="302" name="Google Shape;302;p42"/>
          <p:cNvPicPr preferRelativeResize="0"/>
          <p:nvPr/>
        </p:nvPicPr>
        <p:blipFill rotWithShape="1">
          <a:blip r:embed="rId3">
            <a:alphaModFix/>
          </a:blip>
          <a:srcRect b="0" l="0" r="0" t="0"/>
          <a:stretch/>
        </p:blipFill>
        <p:spPr>
          <a:xfrm>
            <a:off x="-323898" y="4295923"/>
            <a:ext cx="2416038" cy="1233254"/>
          </a:xfrm>
          <a:prstGeom prst="rect">
            <a:avLst/>
          </a:prstGeom>
          <a:noFill/>
          <a:ln>
            <a:noFill/>
          </a:ln>
        </p:spPr>
      </p:pic>
      <p:sp>
        <p:nvSpPr>
          <p:cNvPr id="303" name="Google Shape;303;p42"/>
          <p:cNvSpPr txBox="1"/>
          <p:nvPr/>
        </p:nvSpPr>
        <p:spPr>
          <a:xfrm>
            <a:off x="5243912" y="3721479"/>
            <a:ext cx="2662200" cy="69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34343"/>
              </a:buClr>
              <a:buSzPts val="1200"/>
              <a:buFont typeface="Advent Pro Light"/>
              <a:buNone/>
            </a:pPr>
            <a:r>
              <a:t/>
            </a:r>
            <a:endParaRPr b="1" i="0" sz="1600" u="none" cap="none" strike="noStrike">
              <a:solidFill>
                <a:srgbClr val="FFC39F"/>
              </a:solidFill>
              <a:latin typeface="Advent Pro Light"/>
              <a:ea typeface="Advent Pro Light"/>
              <a:cs typeface="Advent Pro Light"/>
              <a:sym typeface="Advent Pro Light"/>
            </a:endParaRPr>
          </a:p>
        </p:txBody>
      </p:sp>
      <p:pic>
        <p:nvPicPr>
          <p:cNvPr id="304" name="Google Shape;304;p42"/>
          <p:cNvPicPr preferRelativeResize="0"/>
          <p:nvPr/>
        </p:nvPicPr>
        <p:blipFill>
          <a:blip r:embed="rId4">
            <a:alphaModFix/>
          </a:blip>
          <a:stretch>
            <a:fillRect/>
          </a:stretch>
        </p:blipFill>
        <p:spPr>
          <a:xfrm>
            <a:off x="4582028" y="872500"/>
            <a:ext cx="4024748" cy="38156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308" name="Shape 308"/>
        <p:cNvGrpSpPr/>
        <p:nvPr/>
      </p:nvGrpSpPr>
      <p:grpSpPr>
        <a:xfrm>
          <a:off x="0" y="0"/>
          <a:ext cx="0" cy="0"/>
          <a:chOff x="0" y="0"/>
          <a:chExt cx="0" cy="0"/>
        </a:xfrm>
      </p:grpSpPr>
      <p:sp>
        <p:nvSpPr>
          <p:cNvPr id="309" name="Google Shape;309;p43"/>
          <p:cNvSpPr txBox="1"/>
          <p:nvPr>
            <p:ph idx="2" type="title"/>
          </p:nvPr>
        </p:nvSpPr>
        <p:spPr>
          <a:xfrm>
            <a:off x="705000" y="341500"/>
            <a:ext cx="7734000" cy="531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Document Object Model (DOM)</a:t>
            </a:r>
            <a:endParaRPr>
              <a:solidFill>
                <a:srgbClr val="FFC39F"/>
              </a:solidFill>
            </a:endParaRPr>
          </a:p>
        </p:txBody>
      </p:sp>
      <p:pic>
        <p:nvPicPr>
          <p:cNvPr id="310" name="Google Shape;310;p43"/>
          <p:cNvPicPr preferRelativeResize="0"/>
          <p:nvPr/>
        </p:nvPicPr>
        <p:blipFill rotWithShape="1">
          <a:blip r:embed="rId3">
            <a:alphaModFix/>
          </a:blip>
          <a:srcRect b="0" l="0" r="0" t="0"/>
          <a:stretch/>
        </p:blipFill>
        <p:spPr>
          <a:xfrm>
            <a:off x="-323898" y="4295923"/>
            <a:ext cx="2416038" cy="1233254"/>
          </a:xfrm>
          <a:prstGeom prst="rect">
            <a:avLst/>
          </a:prstGeom>
          <a:noFill/>
          <a:ln>
            <a:noFill/>
          </a:ln>
        </p:spPr>
      </p:pic>
      <p:pic>
        <p:nvPicPr>
          <p:cNvPr id="311" name="Google Shape;311;p43"/>
          <p:cNvPicPr preferRelativeResize="0"/>
          <p:nvPr/>
        </p:nvPicPr>
        <p:blipFill>
          <a:blip r:embed="rId4">
            <a:alphaModFix/>
          </a:blip>
          <a:stretch>
            <a:fillRect/>
          </a:stretch>
        </p:blipFill>
        <p:spPr>
          <a:xfrm>
            <a:off x="2848599" y="1302025"/>
            <a:ext cx="3446800" cy="3446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315" name="Shape 315"/>
        <p:cNvGrpSpPr/>
        <p:nvPr/>
      </p:nvGrpSpPr>
      <p:grpSpPr>
        <a:xfrm>
          <a:off x="0" y="0"/>
          <a:ext cx="0" cy="0"/>
          <a:chOff x="0" y="0"/>
          <a:chExt cx="0" cy="0"/>
        </a:xfrm>
      </p:grpSpPr>
      <p:sp>
        <p:nvSpPr>
          <p:cNvPr id="316" name="Google Shape;316;p44"/>
          <p:cNvSpPr txBox="1"/>
          <p:nvPr>
            <p:ph idx="2" type="title"/>
          </p:nvPr>
        </p:nvSpPr>
        <p:spPr>
          <a:xfrm>
            <a:off x="705000" y="341500"/>
            <a:ext cx="7734000" cy="531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DOM (Document Object Model)</a:t>
            </a:r>
            <a:endParaRPr>
              <a:solidFill>
                <a:srgbClr val="FFC39F"/>
              </a:solidFill>
            </a:endParaRPr>
          </a:p>
        </p:txBody>
      </p:sp>
      <p:sp>
        <p:nvSpPr>
          <p:cNvPr id="317" name="Google Shape;317;p44"/>
          <p:cNvSpPr txBox="1"/>
          <p:nvPr>
            <p:ph type="title"/>
          </p:nvPr>
        </p:nvSpPr>
        <p:spPr>
          <a:xfrm>
            <a:off x="499975" y="1235300"/>
            <a:ext cx="8388000" cy="33036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None/>
            </a:pPr>
            <a:r>
              <a:rPr lang="en-US">
                <a:solidFill>
                  <a:schemeClr val="lt1"/>
                </a:solidFill>
              </a:rPr>
              <a:t>⚡</a:t>
            </a:r>
            <a:r>
              <a:rPr lang="en-US"/>
              <a:t>In the DOM, all HTML elements are defined as objects.</a:t>
            </a:r>
            <a:endParaRPr>
              <a:solidFill>
                <a:schemeClr val="lt1"/>
              </a:solidFill>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solidFill>
                  <a:schemeClr val="lt1"/>
                </a:solidFill>
              </a:rPr>
              <a:t>⚡</a:t>
            </a:r>
            <a:r>
              <a:rPr lang="en-US"/>
              <a:t>The programming interface is the properties and methods of each object.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solidFill>
                  <a:schemeClr val="lt1"/>
                </a:solidFill>
              </a:rPr>
              <a:t>⚡</a:t>
            </a:r>
            <a:r>
              <a:rPr lang="en-US"/>
              <a:t>A property is a value that you can get or set (like changing the content of an HTML element).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solidFill>
                  <a:schemeClr val="lt1"/>
                </a:solidFill>
              </a:rPr>
              <a:t>⚡</a:t>
            </a:r>
            <a:r>
              <a:rPr lang="en-US"/>
              <a:t>A method is an action you can do (like add or deleting an HTML element).</a:t>
            </a:r>
            <a:endParaRPr/>
          </a:p>
          <a:p>
            <a:pPr indent="0" lvl="0" marL="0" rtl="0" algn="l">
              <a:lnSpc>
                <a:spcPct val="100000"/>
              </a:lnSpc>
              <a:spcBef>
                <a:spcPts val="0"/>
              </a:spcBef>
              <a:spcAft>
                <a:spcPts val="0"/>
              </a:spcAft>
              <a:buNone/>
            </a:pPr>
            <a:r>
              <a:t/>
            </a:r>
            <a:endParaRPr/>
          </a:p>
          <a:p>
            <a:pPr indent="0" lvl="0" marL="0" rtl="0" algn="l">
              <a:spcBef>
                <a:spcPts val="0"/>
              </a:spcBef>
              <a:spcAft>
                <a:spcPts val="0"/>
              </a:spcAft>
              <a:buNone/>
            </a:pPr>
            <a:r>
              <a:rPr lang="en-US">
                <a:solidFill>
                  <a:schemeClr val="lt1"/>
                </a:solidFill>
              </a:rPr>
              <a:t>⚡With the HTML DOM, JavaScript can access and change all the elements of an HTML document.</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US">
                <a:solidFill>
                  <a:schemeClr val="lt1"/>
                </a:solidFill>
              </a:rPr>
              <a:t>⚡When web page is loaded, browser creates a Document Object Model of the page</a:t>
            </a:r>
            <a:endParaRPr b="1">
              <a:solidFill>
                <a:schemeClr val="lt1"/>
              </a:solidFill>
            </a:endParaRPr>
          </a:p>
          <a:p>
            <a:pPr indent="0" lvl="0" marL="0" rtl="0" algn="l">
              <a:lnSpc>
                <a:spcPct val="100000"/>
              </a:lnSpc>
              <a:spcBef>
                <a:spcPts val="0"/>
              </a:spcBef>
              <a:spcAft>
                <a:spcPts val="0"/>
              </a:spcAft>
              <a:buNone/>
            </a:pPr>
            <a:r>
              <a:t/>
            </a:r>
            <a:endParaRPr/>
          </a:p>
        </p:txBody>
      </p:sp>
      <p:pic>
        <p:nvPicPr>
          <p:cNvPr id="318" name="Google Shape;318;p44"/>
          <p:cNvPicPr preferRelativeResize="0"/>
          <p:nvPr/>
        </p:nvPicPr>
        <p:blipFill rotWithShape="1">
          <a:blip r:embed="rId3">
            <a:alphaModFix/>
          </a:blip>
          <a:srcRect b="0" l="0" r="0" t="0"/>
          <a:stretch/>
        </p:blipFill>
        <p:spPr>
          <a:xfrm>
            <a:off x="-323898" y="4295923"/>
            <a:ext cx="2416038" cy="1233254"/>
          </a:xfrm>
          <a:prstGeom prst="rect">
            <a:avLst/>
          </a:prstGeom>
          <a:noFill/>
          <a:ln>
            <a:noFill/>
          </a:ln>
        </p:spPr>
      </p:pic>
      <p:sp>
        <p:nvSpPr>
          <p:cNvPr id="319" name="Google Shape;319;p44"/>
          <p:cNvSpPr txBox="1"/>
          <p:nvPr/>
        </p:nvSpPr>
        <p:spPr>
          <a:xfrm>
            <a:off x="5243912" y="3721479"/>
            <a:ext cx="2662200" cy="69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34343"/>
              </a:buClr>
              <a:buSzPts val="1200"/>
              <a:buFont typeface="Advent Pro Light"/>
              <a:buNone/>
            </a:pPr>
            <a:r>
              <a:t/>
            </a:r>
            <a:endParaRPr b="1" i="0" sz="1600" u="none" cap="none" strike="noStrike">
              <a:solidFill>
                <a:srgbClr val="FFC39F"/>
              </a:solidFill>
              <a:latin typeface="Advent Pro Light"/>
              <a:ea typeface="Advent Pro Light"/>
              <a:cs typeface="Advent Pro Light"/>
              <a:sym typeface="Advent Pr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323" name="Shape 323"/>
        <p:cNvGrpSpPr/>
        <p:nvPr/>
      </p:nvGrpSpPr>
      <p:grpSpPr>
        <a:xfrm>
          <a:off x="0" y="0"/>
          <a:ext cx="0" cy="0"/>
          <a:chOff x="0" y="0"/>
          <a:chExt cx="0" cy="0"/>
        </a:xfrm>
      </p:grpSpPr>
      <p:sp>
        <p:nvSpPr>
          <p:cNvPr id="324" name="Google Shape;324;p45"/>
          <p:cNvSpPr txBox="1"/>
          <p:nvPr>
            <p:ph idx="2" type="title"/>
          </p:nvPr>
        </p:nvSpPr>
        <p:spPr>
          <a:xfrm>
            <a:off x="705000" y="341500"/>
            <a:ext cx="7734000" cy="531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DOM (Document Object Model)</a:t>
            </a:r>
            <a:endParaRPr>
              <a:solidFill>
                <a:srgbClr val="FFC39F"/>
              </a:solidFill>
            </a:endParaRPr>
          </a:p>
        </p:txBody>
      </p:sp>
      <p:pic>
        <p:nvPicPr>
          <p:cNvPr id="325" name="Google Shape;325;p45"/>
          <p:cNvPicPr preferRelativeResize="0"/>
          <p:nvPr/>
        </p:nvPicPr>
        <p:blipFill rotWithShape="1">
          <a:blip r:embed="rId3">
            <a:alphaModFix/>
          </a:blip>
          <a:srcRect b="0" l="0" r="0" t="0"/>
          <a:stretch/>
        </p:blipFill>
        <p:spPr>
          <a:xfrm>
            <a:off x="-323898" y="4295923"/>
            <a:ext cx="2416038" cy="1233254"/>
          </a:xfrm>
          <a:prstGeom prst="rect">
            <a:avLst/>
          </a:prstGeom>
          <a:noFill/>
          <a:ln>
            <a:noFill/>
          </a:ln>
        </p:spPr>
      </p:pic>
      <p:sp>
        <p:nvSpPr>
          <p:cNvPr id="326" name="Google Shape;326;p45"/>
          <p:cNvSpPr txBox="1"/>
          <p:nvPr/>
        </p:nvSpPr>
        <p:spPr>
          <a:xfrm>
            <a:off x="5243912" y="3721479"/>
            <a:ext cx="2662200" cy="69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34343"/>
              </a:buClr>
              <a:buSzPts val="1200"/>
              <a:buFont typeface="Advent Pro Light"/>
              <a:buNone/>
            </a:pPr>
            <a:r>
              <a:t/>
            </a:r>
            <a:endParaRPr b="1" i="0" sz="1600" u="none" cap="none" strike="noStrike">
              <a:solidFill>
                <a:srgbClr val="FFC39F"/>
              </a:solidFill>
              <a:latin typeface="Advent Pro Light"/>
              <a:ea typeface="Advent Pro Light"/>
              <a:cs typeface="Advent Pro Light"/>
              <a:sym typeface="Advent Pro Light"/>
            </a:endParaRPr>
          </a:p>
        </p:txBody>
      </p:sp>
      <p:pic>
        <p:nvPicPr>
          <p:cNvPr id="327" name="Google Shape;327;p45"/>
          <p:cNvPicPr preferRelativeResize="0"/>
          <p:nvPr/>
        </p:nvPicPr>
        <p:blipFill>
          <a:blip r:embed="rId4">
            <a:alphaModFix/>
          </a:blip>
          <a:stretch>
            <a:fillRect/>
          </a:stretch>
        </p:blipFill>
        <p:spPr>
          <a:xfrm>
            <a:off x="801275" y="994250"/>
            <a:ext cx="7824399" cy="3875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331" name="Shape 331"/>
        <p:cNvGrpSpPr/>
        <p:nvPr/>
      </p:nvGrpSpPr>
      <p:grpSpPr>
        <a:xfrm>
          <a:off x="0" y="0"/>
          <a:ext cx="0" cy="0"/>
          <a:chOff x="0" y="0"/>
          <a:chExt cx="0" cy="0"/>
        </a:xfrm>
      </p:grpSpPr>
      <p:sp>
        <p:nvSpPr>
          <p:cNvPr id="332" name="Google Shape;332;p46"/>
          <p:cNvSpPr txBox="1"/>
          <p:nvPr>
            <p:ph idx="2" type="title"/>
          </p:nvPr>
        </p:nvSpPr>
        <p:spPr>
          <a:xfrm>
            <a:off x="705000" y="341500"/>
            <a:ext cx="7734000" cy="531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Finding HTML Elements</a:t>
            </a:r>
            <a:endParaRPr>
              <a:solidFill>
                <a:srgbClr val="FFC39F"/>
              </a:solidFill>
            </a:endParaRPr>
          </a:p>
        </p:txBody>
      </p:sp>
      <p:sp>
        <p:nvSpPr>
          <p:cNvPr id="333" name="Google Shape;333;p46"/>
          <p:cNvSpPr txBox="1"/>
          <p:nvPr>
            <p:ph type="title"/>
          </p:nvPr>
        </p:nvSpPr>
        <p:spPr>
          <a:xfrm>
            <a:off x="424650" y="1732450"/>
            <a:ext cx="3642900" cy="1797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None/>
            </a:pPr>
            <a:r>
              <a:rPr lang="en-US">
                <a:solidFill>
                  <a:schemeClr val="lt1"/>
                </a:solidFill>
              </a:rPr>
              <a:t>⚡</a:t>
            </a:r>
            <a:r>
              <a:rPr lang="en-US"/>
              <a:t>If you want to access any element in an HTML page, you always start with accessing the document object.</a:t>
            </a:r>
            <a:endParaRPr>
              <a:solidFill>
                <a:schemeClr val="lt1"/>
              </a:solidFill>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solidFill>
                  <a:schemeClr val="lt1"/>
                </a:solidFill>
              </a:rPr>
              <a:t>⚡</a:t>
            </a:r>
            <a:r>
              <a:rPr lang="en-US"/>
              <a:t>Elements can be found by their "ID", "Tag Name", "Class Name”.</a:t>
            </a:r>
            <a:endParaRPr/>
          </a:p>
        </p:txBody>
      </p:sp>
      <p:pic>
        <p:nvPicPr>
          <p:cNvPr id="334" name="Google Shape;334;p46"/>
          <p:cNvPicPr preferRelativeResize="0"/>
          <p:nvPr/>
        </p:nvPicPr>
        <p:blipFill rotWithShape="1">
          <a:blip r:embed="rId3">
            <a:alphaModFix/>
          </a:blip>
          <a:srcRect b="0" l="0" r="0" t="0"/>
          <a:stretch/>
        </p:blipFill>
        <p:spPr>
          <a:xfrm>
            <a:off x="-323898" y="4295923"/>
            <a:ext cx="2416038" cy="1233254"/>
          </a:xfrm>
          <a:prstGeom prst="rect">
            <a:avLst/>
          </a:prstGeom>
          <a:noFill/>
          <a:ln>
            <a:noFill/>
          </a:ln>
        </p:spPr>
      </p:pic>
      <p:sp>
        <p:nvSpPr>
          <p:cNvPr id="335" name="Google Shape;335;p46"/>
          <p:cNvSpPr txBox="1"/>
          <p:nvPr/>
        </p:nvSpPr>
        <p:spPr>
          <a:xfrm>
            <a:off x="5243912" y="3721479"/>
            <a:ext cx="2662200" cy="69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34343"/>
              </a:buClr>
              <a:buSzPts val="1200"/>
              <a:buFont typeface="Advent Pro Light"/>
              <a:buNone/>
            </a:pPr>
            <a:r>
              <a:t/>
            </a:r>
            <a:endParaRPr b="1" i="0" sz="1600" u="none" cap="none" strike="noStrike">
              <a:solidFill>
                <a:srgbClr val="FFC39F"/>
              </a:solidFill>
              <a:latin typeface="Advent Pro Light"/>
              <a:ea typeface="Advent Pro Light"/>
              <a:cs typeface="Advent Pro Light"/>
              <a:sym typeface="Advent Pro Light"/>
            </a:endParaRPr>
          </a:p>
        </p:txBody>
      </p:sp>
      <p:pic>
        <p:nvPicPr>
          <p:cNvPr id="336" name="Google Shape;336;p46"/>
          <p:cNvPicPr preferRelativeResize="0"/>
          <p:nvPr/>
        </p:nvPicPr>
        <p:blipFill>
          <a:blip r:embed="rId4">
            <a:alphaModFix/>
          </a:blip>
          <a:stretch>
            <a:fillRect/>
          </a:stretch>
        </p:blipFill>
        <p:spPr>
          <a:xfrm>
            <a:off x="3770700" y="1269700"/>
            <a:ext cx="5608599" cy="3569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340" name="Shape 340"/>
        <p:cNvGrpSpPr/>
        <p:nvPr/>
      </p:nvGrpSpPr>
      <p:grpSpPr>
        <a:xfrm>
          <a:off x="0" y="0"/>
          <a:ext cx="0" cy="0"/>
          <a:chOff x="0" y="0"/>
          <a:chExt cx="0" cy="0"/>
        </a:xfrm>
      </p:grpSpPr>
      <p:sp>
        <p:nvSpPr>
          <p:cNvPr id="341" name="Google Shape;341;p47"/>
          <p:cNvSpPr txBox="1"/>
          <p:nvPr>
            <p:ph idx="2" type="title"/>
          </p:nvPr>
        </p:nvSpPr>
        <p:spPr>
          <a:xfrm>
            <a:off x="705000" y="341500"/>
            <a:ext cx="7734000" cy="531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Changing</a:t>
            </a:r>
            <a:r>
              <a:rPr lang="en-US"/>
              <a:t> HTML and CSS</a:t>
            </a:r>
            <a:endParaRPr>
              <a:solidFill>
                <a:srgbClr val="FFC39F"/>
              </a:solidFill>
            </a:endParaRPr>
          </a:p>
        </p:txBody>
      </p:sp>
      <p:sp>
        <p:nvSpPr>
          <p:cNvPr id="342" name="Google Shape;342;p47"/>
          <p:cNvSpPr txBox="1"/>
          <p:nvPr>
            <p:ph type="title"/>
          </p:nvPr>
        </p:nvSpPr>
        <p:spPr>
          <a:xfrm>
            <a:off x="285375" y="1154050"/>
            <a:ext cx="8330100" cy="15819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None/>
            </a:pPr>
            <a:r>
              <a:rPr lang="en-US">
                <a:solidFill>
                  <a:schemeClr val="lt1"/>
                </a:solidFill>
              </a:rPr>
              <a:t>⚡</a:t>
            </a:r>
            <a:r>
              <a:rPr lang="en-US"/>
              <a:t>The easiest way to modify the content of an HTML element is by using the innerHTML property.</a:t>
            </a:r>
            <a:endParaRPr>
              <a:solidFill>
                <a:schemeClr val="lt1"/>
              </a:solidFill>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solidFill>
                  <a:schemeClr val="lt1"/>
                </a:solidFill>
              </a:rPr>
              <a:t>⚡</a:t>
            </a:r>
            <a:r>
              <a:rPr lang="en-US"/>
              <a:t>To change the value of an HTML attribute, use this syntax: document.getElementById(id).attribute = new value</a:t>
            </a:r>
            <a:endParaRPr/>
          </a:p>
          <a:p>
            <a:pPr indent="0" lvl="0" marL="0" rtl="0" algn="l">
              <a:lnSpc>
                <a:spcPct val="100000"/>
              </a:lnSpc>
              <a:spcBef>
                <a:spcPts val="0"/>
              </a:spcBef>
              <a:spcAft>
                <a:spcPts val="0"/>
              </a:spcAft>
              <a:buNone/>
            </a:pPr>
            <a:r>
              <a:t/>
            </a:r>
            <a:endParaRPr/>
          </a:p>
          <a:p>
            <a:pPr indent="0" lvl="0" marL="0" rtl="0" algn="l">
              <a:spcBef>
                <a:spcPts val="0"/>
              </a:spcBef>
              <a:spcAft>
                <a:spcPts val="0"/>
              </a:spcAft>
              <a:buNone/>
            </a:pPr>
            <a:r>
              <a:rPr lang="en-US">
                <a:solidFill>
                  <a:schemeClr val="lt1"/>
                </a:solidFill>
              </a:rPr>
              <a:t>⚡To change the style of an HTML element, use  syntax: document.getElementById(id).style.property = new style</a:t>
            </a:r>
            <a:endParaRPr/>
          </a:p>
        </p:txBody>
      </p:sp>
      <p:pic>
        <p:nvPicPr>
          <p:cNvPr id="343" name="Google Shape;343;p47"/>
          <p:cNvPicPr preferRelativeResize="0"/>
          <p:nvPr/>
        </p:nvPicPr>
        <p:blipFill rotWithShape="1">
          <a:blip r:embed="rId3">
            <a:alphaModFix/>
          </a:blip>
          <a:srcRect b="0" l="0" r="0" t="0"/>
          <a:stretch/>
        </p:blipFill>
        <p:spPr>
          <a:xfrm>
            <a:off x="-323898" y="4295923"/>
            <a:ext cx="2416038" cy="1233254"/>
          </a:xfrm>
          <a:prstGeom prst="rect">
            <a:avLst/>
          </a:prstGeom>
          <a:noFill/>
          <a:ln>
            <a:noFill/>
          </a:ln>
        </p:spPr>
      </p:pic>
      <p:sp>
        <p:nvSpPr>
          <p:cNvPr id="344" name="Google Shape;344;p47"/>
          <p:cNvSpPr txBox="1"/>
          <p:nvPr/>
        </p:nvSpPr>
        <p:spPr>
          <a:xfrm>
            <a:off x="5243912" y="3721479"/>
            <a:ext cx="2662200" cy="69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34343"/>
              </a:buClr>
              <a:buSzPts val="1200"/>
              <a:buFont typeface="Advent Pro Light"/>
              <a:buNone/>
            </a:pPr>
            <a:r>
              <a:t/>
            </a:r>
            <a:endParaRPr b="1" i="0" sz="1600" u="none" cap="none" strike="noStrike">
              <a:solidFill>
                <a:srgbClr val="FFC39F"/>
              </a:solidFill>
              <a:latin typeface="Advent Pro Light"/>
              <a:ea typeface="Advent Pro Light"/>
              <a:cs typeface="Advent Pro Light"/>
              <a:sym typeface="Advent Pro Light"/>
            </a:endParaRPr>
          </a:p>
        </p:txBody>
      </p:sp>
      <p:pic>
        <p:nvPicPr>
          <p:cNvPr id="345" name="Google Shape;345;p47"/>
          <p:cNvPicPr preferRelativeResize="0"/>
          <p:nvPr/>
        </p:nvPicPr>
        <p:blipFill>
          <a:blip r:embed="rId4">
            <a:alphaModFix/>
          </a:blip>
          <a:stretch>
            <a:fillRect/>
          </a:stretch>
        </p:blipFill>
        <p:spPr>
          <a:xfrm>
            <a:off x="240550" y="3125875"/>
            <a:ext cx="8662900" cy="1370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349" name="Shape 349"/>
        <p:cNvGrpSpPr/>
        <p:nvPr/>
      </p:nvGrpSpPr>
      <p:grpSpPr>
        <a:xfrm>
          <a:off x="0" y="0"/>
          <a:ext cx="0" cy="0"/>
          <a:chOff x="0" y="0"/>
          <a:chExt cx="0" cy="0"/>
        </a:xfrm>
      </p:grpSpPr>
      <p:sp>
        <p:nvSpPr>
          <p:cNvPr id="350" name="Google Shape;350;p48"/>
          <p:cNvSpPr txBox="1"/>
          <p:nvPr>
            <p:ph type="title"/>
          </p:nvPr>
        </p:nvSpPr>
        <p:spPr>
          <a:xfrm>
            <a:off x="424650" y="1044625"/>
            <a:ext cx="4052400" cy="3521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None/>
            </a:pPr>
            <a:r>
              <a:rPr lang="en-US">
                <a:solidFill>
                  <a:schemeClr val="lt1"/>
                </a:solidFill>
              </a:rPr>
              <a:t>⚡</a:t>
            </a:r>
            <a:r>
              <a:rPr lang="en-US"/>
              <a:t>The HTML DOM allows you to execute code when an event occurs.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solidFill>
                  <a:schemeClr val="lt1"/>
                </a:solidFill>
              </a:rPr>
              <a:t>⚡</a:t>
            </a:r>
            <a:r>
              <a:rPr lang="en-US"/>
              <a:t>Events are generated by the browser when "things happen" to HTML elements:</a:t>
            </a:r>
            <a:endParaRPr/>
          </a:p>
          <a:p>
            <a:pPr indent="0" lvl="0" marL="0" rtl="0" algn="l">
              <a:lnSpc>
                <a:spcPct val="100000"/>
              </a:lnSpc>
              <a:spcBef>
                <a:spcPts val="0"/>
              </a:spcBef>
              <a:spcAft>
                <a:spcPts val="0"/>
              </a:spcAft>
              <a:buNone/>
            </a:pPr>
            <a:r>
              <a:t/>
            </a:r>
            <a:endParaRPr/>
          </a:p>
          <a:p>
            <a:pPr indent="457200" lvl="0" marL="0" rtl="0" algn="l">
              <a:lnSpc>
                <a:spcPct val="100000"/>
              </a:lnSpc>
              <a:spcBef>
                <a:spcPts val="0"/>
              </a:spcBef>
              <a:spcAft>
                <a:spcPts val="0"/>
              </a:spcAft>
              <a:buNone/>
            </a:pPr>
            <a:r>
              <a:rPr lang="en-US">
                <a:solidFill>
                  <a:schemeClr val="lt1"/>
                </a:solidFill>
              </a:rPr>
              <a:t>⚡</a:t>
            </a:r>
            <a:r>
              <a:rPr lang="en-US"/>
              <a:t>When a user clicks the mouse</a:t>
            </a:r>
            <a:endParaRPr/>
          </a:p>
          <a:p>
            <a:pPr indent="0" lvl="0" marL="457200" rtl="0" algn="l">
              <a:lnSpc>
                <a:spcPct val="100000"/>
              </a:lnSpc>
              <a:spcBef>
                <a:spcPts val="0"/>
              </a:spcBef>
              <a:spcAft>
                <a:spcPts val="0"/>
              </a:spcAft>
              <a:buNone/>
            </a:pPr>
            <a:r>
              <a:rPr lang="en-US">
                <a:solidFill>
                  <a:schemeClr val="lt1"/>
                </a:solidFill>
              </a:rPr>
              <a:t>⚡</a:t>
            </a:r>
            <a:r>
              <a:rPr lang="en-US"/>
              <a:t>When a web page has loaded</a:t>
            </a:r>
            <a:endParaRPr/>
          </a:p>
          <a:p>
            <a:pPr indent="457200" lvl="0" marL="0" rtl="0" algn="l">
              <a:lnSpc>
                <a:spcPct val="100000"/>
              </a:lnSpc>
              <a:spcBef>
                <a:spcPts val="0"/>
              </a:spcBef>
              <a:spcAft>
                <a:spcPts val="0"/>
              </a:spcAft>
              <a:buNone/>
            </a:pPr>
            <a:r>
              <a:rPr lang="en-US">
                <a:solidFill>
                  <a:schemeClr val="lt1"/>
                </a:solidFill>
              </a:rPr>
              <a:t>⚡</a:t>
            </a:r>
            <a:r>
              <a:rPr lang="en-US"/>
              <a:t>When an image has been loaded</a:t>
            </a:r>
            <a:endParaRPr/>
          </a:p>
          <a:p>
            <a:pPr indent="457200" lvl="0" marL="0" rtl="0" algn="l">
              <a:lnSpc>
                <a:spcPct val="100000"/>
              </a:lnSpc>
              <a:spcBef>
                <a:spcPts val="0"/>
              </a:spcBef>
              <a:spcAft>
                <a:spcPts val="0"/>
              </a:spcAft>
              <a:buNone/>
            </a:pPr>
            <a:r>
              <a:rPr lang="en-US">
                <a:solidFill>
                  <a:schemeClr val="lt1"/>
                </a:solidFill>
              </a:rPr>
              <a:t>⚡</a:t>
            </a:r>
            <a:r>
              <a:rPr lang="en-US"/>
              <a:t>When the mouse moves over an element</a:t>
            </a:r>
            <a:endParaRPr/>
          </a:p>
          <a:p>
            <a:pPr indent="457200" lvl="0" marL="0" rtl="0" algn="l">
              <a:lnSpc>
                <a:spcPct val="100000"/>
              </a:lnSpc>
              <a:spcBef>
                <a:spcPts val="0"/>
              </a:spcBef>
              <a:spcAft>
                <a:spcPts val="0"/>
              </a:spcAft>
              <a:buNone/>
            </a:pPr>
            <a:r>
              <a:rPr lang="en-US">
                <a:solidFill>
                  <a:schemeClr val="lt1"/>
                </a:solidFill>
              </a:rPr>
              <a:t>⚡</a:t>
            </a:r>
            <a:r>
              <a:rPr lang="en-US"/>
              <a:t>When an input field is changed</a:t>
            </a:r>
            <a:endParaRPr/>
          </a:p>
          <a:p>
            <a:pPr indent="457200" lvl="0" marL="0" rtl="0" algn="l">
              <a:lnSpc>
                <a:spcPct val="100000"/>
              </a:lnSpc>
              <a:spcBef>
                <a:spcPts val="0"/>
              </a:spcBef>
              <a:spcAft>
                <a:spcPts val="0"/>
              </a:spcAft>
              <a:buNone/>
            </a:pPr>
            <a:r>
              <a:rPr lang="en-US">
                <a:solidFill>
                  <a:schemeClr val="lt1"/>
                </a:solidFill>
              </a:rPr>
              <a:t>⚡</a:t>
            </a:r>
            <a:r>
              <a:rPr lang="en-US"/>
              <a:t>When an HTML form is submitted</a:t>
            </a:r>
            <a:endParaRPr/>
          </a:p>
          <a:p>
            <a:pPr indent="457200" lvl="0" marL="0" rtl="0" algn="l">
              <a:lnSpc>
                <a:spcPct val="100000"/>
              </a:lnSpc>
              <a:spcBef>
                <a:spcPts val="0"/>
              </a:spcBef>
              <a:spcAft>
                <a:spcPts val="0"/>
              </a:spcAft>
              <a:buNone/>
            </a:pPr>
            <a:r>
              <a:rPr lang="en-US">
                <a:solidFill>
                  <a:schemeClr val="lt1"/>
                </a:solidFill>
              </a:rPr>
              <a:t>⚡</a:t>
            </a:r>
            <a:r>
              <a:rPr lang="en-US"/>
              <a:t>When a user strokes a key</a:t>
            </a:r>
            <a:endParaRPr/>
          </a:p>
          <a:p>
            <a:pPr indent="457200" lvl="0" marL="0" rtl="0" algn="l">
              <a:lnSpc>
                <a:spcPct val="100000"/>
              </a:lnSpc>
              <a:spcBef>
                <a:spcPts val="0"/>
              </a:spcBef>
              <a:spcAft>
                <a:spcPts val="0"/>
              </a:spcAft>
              <a:buNone/>
            </a:pPr>
            <a:r>
              <a:t/>
            </a:r>
            <a:endParaRPr/>
          </a:p>
        </p:txBody>
      </p:sp>
      <p:sp>
        <p:nvSpPr>
          <p:cNvPr id="351" name="Google Shape;351;p48"/>
          <p:cNvSpPr txBox="1"/>
          <p:nvPr>
            <p:ph idx="2" type="title"/>
          </p:nvPr>
        </p:nvSpPr>
        <p:spPr>
          <a:xfrm>
            <a:off x="705000" y="341500"/>
            <a:ext cx="7734000" cy="531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DOM Events</a:t>
            </a:r>
            <a:endParaRPr>
              <a:solidFill>
                <a:srgbClr val="FFC39F"/>
              </a:solidFill>
            </a:endParaRPr>
          </a:p>
        </p:txBody>
      </p:sp>
      <p:pic>
        <p:nvPicPr>
          <p:cNvPr id="352" name="Google Shape;352;p48"/>
          <p:cNvPicPr preferRelativeResize="0"/>
          <p:nvPr/>
        </p:nvPicPr>
        <p:blipFill rotWithShape="1">
          <a:blip r:embed="rId3">
            <a:alphaModFix/>
          </a:blip>
          <a:srcRect b="0" l="0" r="0" t="0"/>
          <a:stretch/>
        </p:blipFill>
        <p:spPr>
          <a:xfrm>
            <a:off x="-323898" y="4295923"/>
            <a:ext cx="2416038" cy="1233254"/>
          </a:xfrm>
          <a:prstGeom prst="rect">
            <a:avLst/>
          </a:prstGeom>
          <a:noFill/>
          <a:ln>
            <a:noFill/>
          </a:ln>
        </p:spPr>
      </p:pic>
      <p:sp>
        <p:nvSpPr>
          <p:cNvPr id="353" name="Google Shape;353;p48"/>
          <p:cNvSpPr txBox="1"/>
          <p:nvPr/>
        </p:nvSpPr>
        <p:spPr>
          <a:xfrm>
            <a:off x="5243912" y="3721479"/>
            <a:ext cx="2662200" cy="69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34343"/>
              </a:buClr>
              <a:buSzPts val="1200"/>
              <a:buFont typeface="Advent Pro Light"/>
              <a:buNone/>
            </a:pPr>
            <a:r>
              <a:t/>
            </a:r>
            <a:endParaRPr b="1" i="0" sz="1600" u="none" cap="none" strike="noStrike">
              <a:solidFill>
                <a:srgbClr val="FFC39F"/>
              </a:solidFill>
              <a:latin typeface="Advent Pro Light"/>
              <a:ea typeface="Advent Pro Light"/>
              <a:cs typeface="Advent Pro Light"/>
              <a:sym typeface="Advent Pro Light"/>
            </a:endParaRPr>
          </a:p>
        </p:txBody>
      </p:sp>
      <p:pic>
        <p:nvPicPr>
          <p:cNvPr id="354" name="Google Shape;354;p48"/>
          <p:cNvPicPr preferRelativeResize="0"/>
          <p:nvPr/>
        </p:nvPicPr>
        <p:blipFill>
          <a:blip r:embed="rId4">
            <a:alphaModFix/>
          </a:blip>
          <a:stretch>
            <a:fillRect/>
          </a:stretch>
        </p:blipFill>
        <p:spPr>
          <a:xfrm>
            <a:off x="4987600" y="1652250"/>
            <a:ext cx="4075945" cy="254417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358" name="Shape 358"/>
        <p:cNvGrpSpPr/>
        <p:nvPr/>
      </p:nvGrpSpPr>
      <p:grpSpPr>
        <a:xfrm>
          <a:off x="0" y="0"/>
          <a:ext cx="0" cy="0"/>
          <a:chOff x="0" y="0"/>
          <a:chExt cx="0" cy="0"/>
        </a:xfrm>
      </p:grpSpPr>
      <p:pic>
        <p:nvPicPr>
          <p:cNvPr id="359" name="Google Shape;359;p49"/>
          <p:cNvPicPr preferRelativeResize="0"/>
          <p:nvPr/>
        </p:nvPicPr>
        <p:blipFill rotWithShape="1">
          <a:blip r:embed="rId3">
            <a:alphaModFix/>
          </a:blip>
          <a:srcRect b="0" l="0" r="0" t="0"/>
          <a:stretch/>
        </p:blipFill>
        <p:spPr>
          <a:xfrm>
            <a:off x="-323898" y="4295923"/>
            <a:ext cx="2416038" cy="1233254"/>
          </a:xfrm>
          <a:prstGeom prst="rect">
            <a:avLst/>
          </a:prstGeom>
          <a:noFill/>
          <a:ln>
            <a:noFill/>
          </a:ln>
        </p:spPr>
      </p:pic>
      <p:sp>
        <p:nvSpPr>
          <p:cNvPr id="360" name="Google Shape;360;p49"/>
          <p:cNvSpPr txBox="1"/>
          <p:nvPr/>
        </p:nvSpPr>
        <p:spPr>
          <a:xfrm>
            <a:off x="5243912" y="3721479"/>
            <a:ext cx="2662200" cy="69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34343"/>
              </a:buClr>
              <a:buSzPts val="1200"/>
              <a:buFont typeface="Advent Pro Light"/>
              <a:buNone/>
            </a:pPr>
            <a:r>
              <a:t/>
            </a:r>
            <a:endParaRPr b="1" i="0" sz="1600" u="none" cap="none" strike="noStrike">
              <a:solidFill>
                <a:srgbClr val="FFC39F"/>
              </a:solidFill>
              <a:latin typeface="Advent Pro Light"/>
              <a:ea typeface="Advent Pro Light"/>
              <a:cs typeface="Advent Pro Light"/>
              <a:sym typeface="Advent Pro Light"/>
            </a:endParaRPr>
          </a:p>
        </p:txBody>
      </p:sp>
      <p:grpSp>
        <p:nvGrpSpPr>
          <p:cNvPr id="361" name="Google Shape;361;p49"/>
          <p:cNvGrpSpPr/>
          <p:nvPr/>
        </p:nvGrpSpPr>
        <p:grpSpPr>
          <a:xfrm>
            <a:off x="590800" y="960850"/>
            <a:ext cx="4463521" cy="3672551"/>
            <a:chOff x="590800" y="960850"/>
            <a:chExt cx="4463521" cy="3672551"/>
          </a:xfrm>
        </p:grpSpPr>
        <p:sp>
          <p:nvSpPr>
            <p:cNvPr id="362" name="Google Shape;362;p49"/>
            <p:cNvSpPr/>
            <p:nvPr/>
          </p:nvSpPr>
          <p:spPr>
            <a:xfrm>
              <a:off x="3667023" y="1754693"/>
              <a:ext cx="283863" cy="100805"/>
            </a:xfrm>
            <a:custGeom>
              <a:rect b="b" l="l" r="r" t="t"/>
              <a:pathLst>
                <a:path extrusionOk="0" h="1929" w="5432">
                  <a:moveTo>
                    <a:pt x="1" y="0"/>
                  </a:moveTo>
                  <a:lnTo>
                    <a:pt x="1" y="1928"/>
                  </a:lnTo>
                  <a:lnTo>
                    <a:pt x="5431" y="1928"/>
                  </a:lnTo>
                  <a:lnTo>
                    <a:pt x="5431" y="0"/>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49"/>
            <p:cNvSpPr/>
            <p:nvPr/>
          </p:nvSpPr>
          <p:spPr>
            <a:xfrm>
              <a:off x="2510363" y="1126558"/>
              <a:ext cx="183215" cy="198056"/>
            </a:xfrm>
            <a:custGeom>
              <a:rect b="b" l="l" r="r" t="t"/>
              <a:pathLst>
                <a:path extrusionOk="0" h="3790" w="3506">
                  <a:moveTo>
                    <a:pt x="2258" y="1"/>
                  </a:moveTo>
                  <a:cubicBezTo>
                    <a:pt x="2226" y="1"/>
                    <a:pt x="2192" y="3"/>
                    <a:pt x="2157" y="7"/>
                  </a:cubicBezTo>
                  <a:cubicBezTo>
                    <a:pt x="1792" y="49"/>
                    <a:pt x="1486" y="303"/>
                    <a:pt x="1336" y="640"/>
                  </a:cubicBezTo>
                  <a:cubicBezTo>
                    <a:pt x="917" y="1572"/>
                    <a:pt x="0" y="3790"/>
                    <a:pt x="730" y="3790"/>
                  </a:cubicBezTo>
                  <a:cubicBezTo>
                    <a:pt x="794" y="3790"/>
                    <a:pt x="870" y="3773"/>
                    <a:pt x="960" y="3737"/>
                  </a:cubicBezTo>
                  <a:cubicBezTo>
                    <a:pt x="2181" y="3249"/>
                    <a:pt x="3506" y="1"/>
                    <a:pt x="2258"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49"/>
            <p:cNvSpPr/>
            <p:nvPr/>
          </p:nvSpPr>
          <p:spPr>
            <a:xfrm>
              <a:off x="2619946" y="1034428"/>
              <a:ext cx="481919" cy="391984"/>
            </a:xfrm>
            <a:custGeom>
              <a:rect b="b" l="l" r="r" t="t"/>
              <a:pathLst>
                <a:path extrusionOk="0" h="7501" w="9222">
                  <a:moveTo>
                    <a:pt x="7189" y="1"/>
                  </a:moveTo>
                  <a:cubicBezTo>
                    <a:pt x="6643" y="1"/>
                    <a:pt x="5982" y="139"/>
                    <a:pt x="5310" y="455"/>
                  </a:cubicBezTo>
                  <a:cubicBezTo>
                    <a:pt x="5310" y="455"/>
                    <a:pt x="3487" y="876"/>
                    <a:pt x="2085" y="3680"/>
                  </a:cubicBezTo>
                  <a:cubicBezTo>
                    <a:pt x="813" y="6228"/>
                    <a:pt x="1" y="7500"/>
                    <a:pt x="1024" y="7500"/>
                  </a:cubicBezTo>
                  <a:cubicBezTo>
                    <a:pt x="1126" y="7500"/>
                    <a:pt x="1246" y="7488"/>
                    <a:pt x="1385" y="7462"/>
                  </a:cubicBezTo>
                  <a:cubicBezTo>
                    <a:pt x="2927" y="7180"/>
                    <a:pt x="4889" y="3538"/>
                    <a:pt x="7412" y="1996"/>
                  </a:cubicBezTo>
                  <a:cubicBezTo>
                    <a:pt x="9222" y="890"/>
                    <a:pt x="8577" y="1"/>
                    <a:pt x="7189"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49"/>
            <p:cNvSpPr/>
            <p:nvPr/>
          </p:nvSpPr>
          <p:spPr>
            <a:xfrm>
              <a:off x="3667023" y="1886487"/>
              <a:ext cx="283863" cy="1863450"/>
            </a:xfrm>
            <a:custGeom>
              <a:rect b="b" l="l" r="r" t="t"/>
              <a:pathLst>
                <a:path extrusionOk="0" h="35659" w="5432">
                  <a:moveTo>
                    <a:pt x="1" y="1"/>
                  </a:moveTo>
                  <a:lnTo>
                    <a:pt x="1" y="35659"/>
                  </a:lnTo>
                  <a:cubicBezTo>
                    <a:pt x="1949" y="35099"/>
                    <a:pt x="3758" y="34420"/>
                    <a:pt x="5431" y="33683"/>
                  </a:cubicBezTo>
                  <a:lnTo>
                    <a:pt x="5431" y="1"/>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49"/>
            <p:cNvSpPr/>
            <p:nvPr/>
          </p:nvSpPr>
          <p:spPr>
            <a:xfrm>
              <a:off x="4627353" y="1249468"/>
              <a:ext cx="290761" cy="771321"/>
            </a:xfrm>
            <a:custGeom>
              <a:rect b="b" l="l" r="r" t="t"/>
              <a:pathLst>
                <a:path extrusionOk="0" h="14760" w="5564">
                  <a:moveTo>
                    <a:pt x="2580" y="1"/>
                  </a:moveTo>
                  <a:cubicBezTo>
                    <a:pt x="2018" y="1"/>
                    <a:pt x="1450" y="259"/>
                    <a:pt x="967" y="790"/>
                  </a:cubicBezTo>
                  <a:cubicBezTo>
                    <a:pt x="191" y="1639"/>
                    <a:pt x="0" y="2871"/>
                    <a:pt x="400" y="3953"/>
                  </a:cubicBezTo>
                  <a:cubicBezTo>
                    <a:pt x="957" y="5456"/>
                    <a:pt x="1914" y="8124"/>
                    <a:pt x="2481" y="10211"/>
                  </a:cubicBezTo>
                  <a:cubicBezTo>
                    <a:pt x="3165" y="12716"/>
                    <a:pt x="3110" y="14760"/>
                    <a:pt x="3590" y="14760"/>
                  </a:cubicBezTo>
                  <a:cubicBezTo>
                    <a:pt x="3700" y="14760"/>
                    <a:pt x="3839" y="14651"/>
                    <a:pt x="4022" y="14414"/>
                  </a:cubicBezTo>
                  <a:cubicBezTo>
                    <a:pt x="5004" y="13154"/>
                    <a:pt x="5564" y="8531"/>
                    <a:pt x="5285" y="3907"/>
                  </a:cubicBezTo>
                  <a:cubicBezTo>
                    <a:pt x="5130" y="1359"/>
                    <a:pt x="3869" y="1"/>
                    <a:pt x="2580"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49"/>
            <p:cNvSpPr/>
            <p:nvPr/>
          </p:nvSpPr>
          <p:spPr>
            <a:xfrm>
              <a:off x="883858" y="960850"/>
              <a:ext cx="3860262" cy="2865435"/>
            </a:xfrm>
            <a:custGeom>
              <a:rect b="b" l="l" r="r" t="t"/>
              <a:pathLst>
                <a:path extrusionOk="0" h="54833" w="73870">
                  <a:moveTo>
                    <a:pt x="52819" y="1"/>
                  </a:moveTo>
                  <a:cubicBezTo>
                    <a:pt x="46926" y="1"/>
                    <a:pt x="42021" y="3181"/>
                    <a:pt x="39092" y="6486"/>
                  </a:cubicBezTo>
                  <a:cubicBezTo>
                    <a:pt x="34747" y="11392"/>
                    <a:pt x="31508" y="16365"/>
                    <a:pt x="26063" y="17275"/>
                  </a:cubicBezTo>
                  <a:cubicBezTo>
                    <a:pt x="24942" y="17465"/>
                    <a:pt x="23700" y="17515"/>
                    <a:pt x="22381" y="17515"/>
                  </a:cubicBezTo>
                  <a:cubicBezTo>
                    <a:pt x="21608" y="17515"/>
                    <a:pt x="20809" y="17498"/>
                    <a:pt x="19992" y="17481"/>
                  </a:cubicBezTo>
                  <a:cubicBezTo>
                    <a:pt x="19188" y="17464"/>
                    <a:pt x="18368" y="17448"/>
                    <a:pt x="17539" y="17448"/>
                  </a:cubicBezTo>
                  <a:cubicBezTo>
                    <a:pt x="13661" y="17448"/>
                    <a:pt x="9588" y="17809"/>
                    <a:pt x="6166" y="20219"/>
                  </a:cubicBezTo>
                  <a:cubicBezTo>
                    <a:pt x="0" y="24561"/>
                    <a:pt x="18" y="36095"/>
                    <a:pt x="4906" y="42635"/>
                  </a:cubicBezTo>
                  <a:cubicBezTo>
                    <a:pt x="9790" y="49176"/>
                    <a:pt x="22420" y="52304"/>
                    <a:pt x="36990" y="54405"/>
                  </a:cubicBezTo>
                  <a:cubicBezTo>
                    <a:pt x="39033" y="54700"/>
                    <a:pt x="40978" y="54833"/>
                    <a:pt x="42832" y="54833"/>
                  </a:cubicBezTo>
                  <a:cubicBezTo>
                    <a:pt x="46450" y="54833"/>
                    <a:pt x="49717" y="54327"/>
                    <a:pt x="52664" y="53535"/>
                  </a:cubicBezTo>
                  <a:lnTo>
                    <a:pt x="52664" y="13073"/>
                  </a:lnTo>
                  <a:cubicBezTo>
                    <a:pt x="52664" y="12909"/>
                    <a:pt x="52797" y="12777"/>
                    <a:pt x="52964" y="12777"/>
                  </a:cubicBezTo>
                  <a:cubicBezTo>
                    <a:pt x="53127" y="12777"/>
                    <a:pt x="53260" y="12909"/>
                    <a:pt x="53260" y="13073"/>
                  </a:cubicBezTo>
                  <a:lnTo>
                    <a:pt x="53260" y="14597"/>
                  </a:lnTo>
                  <a:lnTo>
                    <a:pt x="58690" y="14597"/>
                  </a:lnTo>
                  <a:lnTo>
                    <a:pt x="58690" y="13073"/>
                  </a:lnTo>
                  <a:cubicBezTo>
                    <a:pt x="58690" y="12909"/>
                    <a:pt x="58822" y="12777"/>
                    <a:pt x="58986" y="12777"/>
                  </a:cubicBezTo>
                  <a:cubicBezTo>
                    <a:pt x="59150" y="12777"/>
                    <a:pt x="59285" y="12909"/>
                    <a:pt x="59285" y="13073"/>
                  </a:cubicBezTo>
                  <a:lnTo>
                    <a:pt x="59285" y="51131"/>
                  </a:lnTo>
                  <a:cubicBezTo>
                    <a:pt x="62517" y="49656"/>
                    <a:pt x="65239" y="47993"/>
                    <a:pt x="67524" y="46643"/>
                  </a:cubicBezTo>
                  <a:cubicBezTo>
                    <a:pt x="71013" y="44583"/>
                    <a:pt x="72242" y="39560"/>
                    <a:pt x="72913" y="35883"/>
                  </a:cubicBezTo>
                  <a:cubicBezTo>
                    <a:pt x="73818" y="30894"/>
                    <a:pt x="73870" y="24888"/>
                    <a:pt x="72662" y="19234"/>
                  </a:cubicBezTo>
                  <a:cubicBezTo>
                    <a:pt x="71195" y="12331"/>
                    <a:pt x="67855" y="5951"/>
                    <a:pt x="61929" y="2566"/>
                  </a:cubicBezTo>
                  <a:cubicBezTo>
                    <a:pt x="58737" y="741"/>
                    <a:pt x="55663" y="1"/>
                    <a:pt x="52819"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49"/>
            <p:cNvSpPr/>
            <p:nvPr/>
          </p:nvSpPr>
          <p:spPr>
            <a:xfrm>
              <a:off x="864785" y="4477517"/>
              <a:ext cx="4189536" cy="155884"/>
            </a:xfrm>
            <a:custGeom>
              <a:rect b="b" l="l" r="r" t="t"/>
              <a:pathLst>
                <a:path extrusionOk="0" h="2983" w="80171">
                  <a:moveTo>
                    <a:pt x="40087" y="0"/>
                  </a:moveTo>
                  <a:cubicBezTo>
                    <a:pt x="17949" y="0"/>
                    <a:pt x="0" y="668"/>
                    <a:pt x="0" y="1490"/>
                  </a:cubicBezTo>
                  <a:cubicBezTo>
                    <a:pt x="0" y="2314"/>
                    <a:pt x="17949" y="2982"/>
                    <a:pt x="40087" y="2982"/>
                  </a:cubicBezTo>
                  <a:cubicBezTo>
                    <a:pt x="62225" y="2982"/>
                    <a:pt x="80170" y="2314"/>
                    <a:pt x="80170" y="1490"/>
                  </a:cubicBezTo>
                  <a:cubicBezTo>
                    <a:pt x="80170" y="668"/>
                    <a:pt x="62225" y="0"/>
                    <a:pt x="40087"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49"/>
            <p:cNvSpPr/>
            <p:nvPr/>
          </p:nvSpPr>
          <p:spPr>
            <a:xfrm>
              <a:off x="1157425" y="2837207"/>
              <a:ext cx="353208" cy="553355"/>
            </a:xfrm>
            <a:custGeom>
              <a:rect b="b" l="l" r="r" t="t"/>
              <a:pathLst>
                <a:path extrusionOk="0" h="10589" w="6759">
                  <a:moveTo>
                    <a:pt x="3726" y="1"/>
                  </a:moveTo>
                  <a:cubicBezTo>
                    <a:pt x="2053" y="1"/>
                    <a:pt x="1206" y="3620"/>
                    <a:pt x="795" y="5529"/>
                  </a:cubicBezTo>
                  <a:cubicBezTo>
                    <a:pt x="12" y="9156"/>
                    <a:pt x="0" y="10589"/>
                    <a:pt x="346" y="10589"/>
                  </a:cubicBezTo>
                  <a:cubicBezTo>
                    <a:pt x="450" y="10589"/>
                    <a:pt x="588" y="10457"/>
                    <a:pt x="746" y="10215"/>
                  </a:cubicBezTo>
                  <a:lnTo>
                    <a:pt x="2312" y="7818"/>
                  </a:lnTo>
                  <a:cubicBezTo>
                    <a:pt x="2312" y="7818"/>
                    <a:pt x="6758" y="1726"/>
                    <a:pt x="4587" y="296"/>
                  </a:cubicBezTo>
                  <a:cubicBezTo>
                    <a:pt x="4278" y="92"/>
                    <a:pt x="3991" y="1"/>
                    <a:pt x="3726"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49"/>
            <p:cNvSpPr/>
            <p:nvPr/>
          </p:nvSpPr>
          <p:spPr>
            <a:xfrm>
              <a:off x="1202314" y="3075815"/>
              <a:ext cx="486622" cy="469638"/>
            </a:xfrm>
            <a:custGeom>
              <a:rect b="b" l="l" r="r" t="t"/>
              <a:pathLst>
                <a:path extrusionOk="0" h="8987" w="9312">
                  <a:moveTo>
                    <a:pt x="6628" y="1"/>
                  </a:moveTo>
                  <a:cubicBezTo>
                    <a:pt x="5119" y="1"/>
                    <a:pt x="3367" y="2796"/>
                    <a:pt x="2434" y="4338"/>
                  </a:cubicBezTo>
                  <a:cubicBezTo>
                    <a:pt x="431" y="7659"/>
                    <a:pt x="0" y="8986"/>
                    <a:pt x="418" y="8986"/>
                  </a:cubicBezTo>
                  <a:cubicBezTo>
                    <a:pt x="521" y="8986"/>
                    <a:pt x="674" y="8907"/>
                    <a:pt x="868" y="8756"/>
                  </a:cubicBezTo>
                  <a:lnTo>
                    <a:pt x="3126" y="6996"/>
                  </a:lnTo>
                  <a:cubicBezTo>
                    <a:pt x="3126" y="6996"/>
                    <a:pt x="9312" y="2678"/>
                    <a:pt x="7725" y="622"/>
                  </a:cubicBezTo>
                  <a:cubicBezTo>
                    <a:pt x="7388" y="185"/>
                    <a:pt x="7016" y="1"/>
                    <a:pt x="6628"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49"/>
            <p:cNvSpPr/>
            <p:nvPr/>
          </p:nvSpPr>
          <p:spPr>
            <a:xfrm>
              <a:off x="1230532" y="3448985"/>
              <a:ext cx="421561" cy="313075"/>
            </a:xfrm>
            <a:custGeom>
              <a:rect b="b" l="l" r="r" t="t"/>
              <a:pathLst>
                <a:path extrusionOk="0" h="5991" w="8067">
                  <a:moveTo>
                    <a:pt x="6210" y="0"/>
                  </a:moveTo>
                  <a:cubicBezTo>
                    <a:pt x="5062" y="0"/>
                    <a:pt x="3454" y="1738"/>
                    <a:pt x="2569" y="2725"/>
                  </a:cubicBezTo>
                  <a:cubicBezTo>
                    <a:pt x="486" y="5053"/>
                    <a:pt x="1" y="5991"/>
                    <a:pt x="390" y="5991"/>
                  </a:cubicBezTo>
                  <a:cubicBezTo>
                    <a:pt x="469" y="5991"/>
                    <a:pt x="585" y="5952"/>
                    <a:pt x="732" y="5877"/>
                  </a:cubicBezTo>
                  <a:lnTo>
                    <a:pt x="2711" y="4858"/>
                  </a:lnTo>
                  <a:cubicBezTo>
                    <a:pt x="2711" y="4858"/>
                    <a:pt x="8066" y="2454"/>
                    <a:pt x="7151" y="652"/>
                  </a:cubicBezTo>
                  <a:cubicBezTo>
                    <a:pt x="6915" y="188"/>
                    <a:pt x="6587" y="0"/>
                    <a:pt x="6210"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49"/>
            <p:cNvSpPr/>
            <p:nvPr/>
          </p:nvSpPr>
          <p:spPr>
            <a:xfrm>
              <a:off x="1247098" y="3711684"/>
              <a:ext cx="421509" cy="313127"/>
            </a:xfrm>
            <a:custGeom>
              <a:rect b="b" l="l" r="r" t="t"/>
              <a:pathLst>
                <a:path extrusionOk="0" h="5992" w="8066">
                  <a:moveTo>
                    <a:pt x="6211" y="1"/>
                  </a:moveTo>
                  <a:cubicBezTo>
                    <a:pt x="5063" y="1"/>
                    <a:pt x="3453" y="1738"/>
                    <a:pt x="2568" y="2726"/>
                  </a:cubicBezTo>
                  <a:cubicBezTo>
                    <a:pt x="485" y="5054"/>
                    <a:pt x="0" y="5991"/>
                    <a:pt x="389" y="5991"/>
                  </a:cubicBezTo>
                  <a:cubicBezTo>
                    <a:pt x="469" y="5991"/>
                    <a:pt x="585" y="5952"/>
                    <a:pt x="731" y="5878"/>
                  </a:cubicBezTo>
                  <a:lnTo>
                    <a:pt x="2714" y="4858"/>
                  </a:lnTo>
                  <a:cubicBezTo>
                    <a:pt x="2714" y="4858"/>
                    <a:pt x="8066" y="2454"/>
                    <a:pt x="7150" y="652"/>
                  </a:cubicBezTo>
                  <a:cubicBezTo>
                    <a:pt x="6915" y="188"/>
                    <a:pt x="6588" y="1"/>
                    <a:pt x="6211"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49"/>
            <p:cNvSpPr/>
            <p:nvPr/>
          </p:nvSpPr>
          <p:spPr>
            <a:xfrm>
              <a:off x="590800" y="3213618"/>
              <a:ext cx="617997" cy="284176"/>
            </a:xfrm>
            <a:custGeom>
              <a:rect b="b" l="l" r="r" t="t"/>
              <a:pathLst>
                <a:path extrusionOk="0" h="5438" w="11826">
                  <a:moveTo>
                    <a:pt x="2795" y="0"/>
                  </a:moveTo>
                  <a:cubicBezTo>
                    <a:pt x="2290" y="0"/>
                    <a:pt x="1868" y="157"/>
                    <a:pt x="1590" y="539"/>
                  </a:cubicBezTo>
                  <a:cubicBezTo>
                    <a:pt x="0" y="2724"/>
                    <a:pt x="4453" y="3990"/>
                    <a:pt x="6645" y="4571"/>
                  </a:cubicBezTo>
                  <a:cubicBezTo>
                    <a:pt x="8993" y="5190"/>
                    <a:pt x="10417" y="5437"/>
                    <a:pt x="11125" y="5437"/>
                  </a:cubicBezTo>
                  <a:cubicBezTo>
                    <a:pt x="11825" y="5437"/>
                    <a:pt x="11825" y="5195"/>
                    <a:pt x="11324" y="4832"/>
                  </a:cubicBezTo>
                  <a:lnTo>
                    <a:pt x="8997" y="3159"/>
                  </a:lnTo>
                  <a:cubicBezTo>
                    <a:pt x="8997" y="3159"/>
                    <a:pt x="5063" y="0"/>
                    <a:pt x="2795"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49"/>
            <p:cNvSpPr/>
            <p:nvPr/>
          </p:nvSpPr>
          <p:spPr>
            <a:xfrm>
              <a:off x="604805" y="3484207"/>
              <a:ext cx="648307" cy="201818"/>
            </a:xfrm>
            <a:custGeom>
              <a:rect b="b" l="l" r="r" t="t"/>
              <a:pathLst>
                <a:path extrusionOk="0" h="3862" w="12406">
                  <a:moveTo>
                    <a:pt x="2839" y="1"/>
                  </a:moveTo>
                  <a:cubicBezTo>
                    <a:pt x="2038" y="1"/>
                    <a:pt x="1399" y="225"/>
                    <a:pt x="1123" y="826"/>
                  </a:cubicBezTo>
                  <a:cubicBezTo>
                    <a:pt x="0" y="3286"/>
                    <a:pt x="4617" y="3641"/>
                    <a:pt x="6878" y="3774"/>
                  </a:cubicBezTo>
                  <a:cubicBezTo>
                    <a:pt x="7922" y="3835"/>
                    <a:pt x="8784" y="3862"/>
                    <a:pt x="9483" y="3862"/>
                  </a:cubicBezTo>
                  <a:cubicBezTo>
                    <a:pt x="12016" y="3862"/>
                    <a:pt x="12405" y="3505"/>
                    <a:pt x="11516" y="3098"/>
                  </a:cubicBezTo>
                  <a:lnTo>
                    <a:pt x="8906" y="1923"/>
                  </a:lnTo>
                  <a:cubicBezTo>
                    <a:pt x="8906" y="1923"/>
                    <a:pt x="5183" y="1"/>
                    <a:pt x="2839"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49"/>
            <p:cNvSpPr/>
            <p:nvPr/>
          </p:nvSpPr>
          <p:spPr>
            <a:xfrm>
              <a:off x="720607" y="3738126"/>
              <a:ext cx="552937" cy="163252"/>
            </a:xfrm>
            <a:custGeom>
              <a:rect b="b" l="l" r="r" t="t"/>
              <a:pathLst>
                <a:path extrusionOk="0" h="3124" w="10581">
                  <a:moveTo>
                    <a:pt x="2431" y="0"/>
                  </a:moveTo>
                  <a:cubicBezTo>
                    <a:pt x="1705" y="0"/>
                    <a:pt x="1125" y="199"/>
                    <a:pt x="895" y="741"/>
                  </a:cubicBezTo>
                  <a:cubicBezTo>
                    <a:pt x="0" y="2846"/>
                    <a:pt x="3914" y="3041"/>
                    <a:pt x="5828" y="3100"/>
                  </a:cubicBezTo>
                  <a:cubicBezTo>
                    <a:pt x="6354" y="3116"/>
                    <a:pt x="6826" y="3123"/>
                    <a:pt x="7247" y="3123"/>
                  </a:cubicBezTo>
                  <a:cubicBezTo>
                    <a:pt x="10090" y="3123"/>
                    <a:pt x="10581" y="2779"/>
                    <a:pt x="9735" y="2422"/>
                  </a:cubicBezTo>
                  <a:lnTo>
                    <a:pt x="7501" y="1486"/>
                  </a:lnTo>
                  <a:cubicBezTo>
                    <a:pt x="7501" y="1486"/>
                    <a:pt x="4419" y="0"/>
                    <a:pt x="2431"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49"/>
            <p:cNvSpPr/>
            <p:nvPr/>
          </p:nvSpPr>
          <p:spPr>
            <a:xfrm>
              <a:off x="729647" y="3896048"/>
              <a:ext cx="538148" cy="196488"/>
            </a:xfrm>
            <a:custGeom>
              <a:rect b="b" l="l" r="r" t="t"/>
              <a:pathLst>
                <a:path extrusionOk="0" h="3760" w="10298">
                  <a:moveTo>
                    <a:pt x="2361" y="1"/>
                  </a:moveTo>
                  <a:cubicBezTo>
                    <a:pt x="1801" y="1"/>
                    <a:pt x="1349" y="167"/>
                    <a:pt x="1111" y="593"/>
                  </a:cubicBezTo>
                  <a:cubicBezTo>
                    <a:pt x="1" y="2594"/>
                    <a:pt x="3870" y="3199"/>
                    <a:pt x="5769" y="3463"/>
                  </a:cubicBezTo>
                  <a:cubicBezTo>
                    <a:pt x="7295" y="3673"/>
                    <a:pt x="8362" y="3760"/>
                    <a:pt x="9052" y="3760"/>
                  </a:cubicBezTo>
                  <a:cubicBezTo>
                    <a:pt x="10193" y="3760"/>
                    <a:pt x="10298" y="3521"/>
                    <a:pt x="9725" y="3202"/>
                  </a:cubicBezTo>
                  <a:lnTo>
                    <a:pt x="7599" y="2037"/>
                  </a:lnTo>
                  <a:cubicBezTo>
                    <a:pt x="7599" y="2037"/>
                    <a:pt x="4321" y="1"/>
                    <a:pt x="2361"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49"/>
            <p:cNvSpPr/>
            <p:nvPr/>
          </p:nvSpPr>
          <p:spPr>
            <a:xfrm>
              <a:off x="691343" y="2647826"/>
              <a:ext cx="443562" cy="628501"/>
            </a:xfrm>
            <a:custGeom>
              <a:rect b="b" l="l" r="r" t="t"/>
              <a:pathLst>
                <a:path extrusionOk="0" h="12027" w="8488">
                  <a:moveTo>
                    <a:pt x="3943" y="0"/>
                  </a:moveTo>
                  <a:cubicBezTo>
                    <a:pt x="3791" y="0"/>
                    <a:pt x="3634" y="21"/>
                    <a:pt x="3472" y="65"/>
                  </a:cubicBezTo>
                  <a:cubicBezTo>
                    <a:pt x="0" y="1005"/>
                    <a:pt x="2902" y="5483"/>
                    <a:pt x="4370" y="7640"/>
                  </a:cubicBezTo>
                  <a:cubicBezTo>
                    <a:pt x="6518" y="10794"/>
                    <a:pt x="7735" y="12027"/>
                    <a:pt x="8209" y="12027"/>
                  </a:cubicBezTo>
                  <a:cubicBezTo>
                    <a:pt x="8426" y="12027"/>
                    <a:pt x="8487" y="11767"/>
                    <a:pt x="8409" y="11314"/>
                  </a:cubicBezTo>
                  <a:lnTo>
                    <a:pt x="7828" y="8001"/>
                  </a:lnTo>
                  <a:cubicBezTo>
                    <a:pt x="7828" y="8001"/>
                    <a:pt x="6905" y="0"/>
                    <a:pt x="3943"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49"/>
            <p:cNvSpPr/>
            <p:nvPr/>
          </p:nvSpPr>
          <p:spPr>
            <a:xfrm>
              <a:off x="900947" y="2812646"/>
              <a:ext cx="376202" cy="1536580"/>
            </a:xfrm>
            <a:custGeom>
              <a:rect b="b" l="l" r="r" t="t"/>
              <a:pathLst>
                <a:path extrusionOk="0" h="29404" w="7199">
                  <a:moveTo>
                    <a:pt x="142" y="0"/>
                  </a:moveTo>
                  <a:cubicBezTo>
                    <a:pt x="122" y="0"/>
                    <a:pt x="102" y="5"/>
                    <a:pt x="84" y="15"/>
                  </a:cubicBezTo>
                  <a:cubicBezTo>
                    <a:pt x="21" y="46"/>
                    <a:pt x="0" y="123"/>
                    <a:pt x="32" y="182"/>
                  </a:cubicBezTo>
                  <a:cubicBezTo>
                    <a:pt x="81" y="280"/>
                    <a:pt x="5115" y="9749"/>
                    <a:pt x="5890" y="14102"/>
                  </a:cubicBezTo>
                  <a:cubicBezTo>
                    <a:pt x="6788" y="19126"/>
                    <a:pt x="6948" y="24794"/>
                    <a:pt x="6319" y="29264"/>
                  </a:cubicBezTo>
                  <a:cubicBezTo>
                    <a:pt x="6308" y="29330"/>
                    <a:pt x="6357" y="29393"/>
                    <a:pt x="6423" y="29404"/>
                  </a:cubicBezTo>
                  <a:lnTo>
                    <a:pt x="6441" y="29404"/>
                  </a:lnTo>
                  <a:cubicBezTo>
                    <a:pt x="6503" y="29404"/>
                    <a:pt x="6555" y="29359"/>
                    <a:pt x="6566" y="29296"/>
                  </a:cubicBezTo>
                  <a:cubicBezTo>
                    <a:pt x="7199" y="24804"/>
                    <a:pt x="7039" y="19105"/>
                    <a:pt x="6138" y="14057"/>
                  </a:cubicBezTo>
                  <a:cubicBezTo>
                    <a:pt x="5351" y="9666"/>
                    <a:pt x="299" y="161"/>
                    <a:pt x="251" y="67"/>
                  </a:cubicBezTo>
                  <a:cubicBezTo>
                    <a:pt x="227" y="24"/>
                    <a:pt x="185" y="0"/>
                    <a:pt x="142"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49"/>
            <p:cNvSpPr/>
            <p:nvPr/>
          </p:nvSpPr>
          <p:spPr>
            <a:xfrm>
              <a:off x="1165838" y="2989433"/>
              <a:ext cx="144806" cy="411632"/>
            </a:xfrm>
            <a:custGeom>
              <a:rect b="b" l="l" r="r" t="t"/>
              <a:pathLst>
                <a:path extrusionOk="0" h="7877" w="2771">
                  <a:moveTo>
                    <a:pt x="2632" y="1"/>
                  </a:moveTo>
                  <a:cubicBezTo>
                    <a:pt x="2581" y="1"/>
                    <a:pt x="2532" y="33"/>
                    <a:pt x="2512" y="86"/>
                  </a:cubicBezTo>
                  <a:lnTo>
                    <a:pt x="25" y="7717"/>
                  </a:lnTo>
                  <a:cubicBezTo>
                    <a:pt x="1" y="7779"/>
                    <a:pt x="39" y="7849"/>
                    <a:pt x="102" y="7873"/>
                  </a:cubicBezTo>
                  <a:cubicBezTo>
                    <a:pt x="115" y="7877"/>
                    <a:pt x="129" y="7877"/>
                    <a:pt x="140" y="7877"/>
                  </a:cubicBezTo>
                  <a:cubicBezTo>
                    <a:pt x="192" y="7877"/>
                    <a:pt x="240" y="7845"/>
                    <a:pt x="258" y="7793"/>
                  </a:cubicBezTo>
                  <a:lnTo>
                    <a:pt x="2749" y="163"/>
                  </a:lnTo>
                  <a:cubicBezTo>
                    <a:pt x="2770" y="97"/>
                    <a:pt x="2735" y="28"/>
                    <a:pt x="2669" y="7"/>
                  </a:cubicBezTo>
                  <a:cubicBezTo>
                    <a:pt x="2657" y="3"/>
                    <a:pt x="2644" y="1"/>
                    <a:pt x="2632"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49"/>
            <p:cNvSpPr/>
            <p:nvPr/>
          </p:nvSpPr>
          <p:spPr>
            <a:xfrm>
              <a:off x="1207801" y="3233789"/>
              <a:ext cx="259720" cy="321122"/>
            </a:xfrm>
            <a:custGeom>
              <a:rect b="b" l="l" r="r" t="t"/>
              <a:pathLst>
                <a:path extrusionOk="0" h="6145" w="4970">
                  <a:moveTo>
                    <a:pt x="4828" y="1"/>
                  </a:moveTo>
                  <a:cubicBezTo>
                    <a:pt x="4792" y="1"/>
                    <a:pt x="4757" y="17"/>
                    <a:pt x="4733" y="49"/>
                  </a:cubicBezTo>
                  <a:lnTo>
                    <a:pt x="47" y="5942"/>
                  </a:lnTo>
                  <a:cubicBezTo>
                    <a:pt x="1" y="5998"/>
                    <a:pt x="12" y="6074"/>
                    <a:pt x="64" y="6116"/>
                  </a:cubicBezTo>
                  <a:cubicBezTo>
                    <a:pt x="89" y="6137"/>
                    <a:pt x="116" y="6144"/>
                    <a:pt x="140" y="6144"/>
                  </a:cubicBezTo>
                  <a:cubicBezTo>
                    <a:pt x="179" y="6144"/>
                    <a:pt x="214" y="6127"/>
                    <a:pt x="238" y="6098"/>
                  </a:cubicBezTo>
                  <a:lnTo>
                    <a:pt x="4927" y="202"/>
                  </a:lnTo>
                  <a:cubicBezTo>
                    <a:pt x="4969" y="149"/>
                    <a:pt x="4959" y="70"/>
                    <a:pt x="4907" y="28"/>
                  </a:cubicBezTo>
                  <a:cubicBezTo>
                    <a:pt x="4883" y="10"/>
                    <a:pt x="4855" y="1"/>
                    <a:pt x="4828"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49"/>
            <p:cNvSpPr/>
            <p:nvPr/>
          </p:nvSpPr>
          <p:spPr>
            <a:xfrm>
              <a:off x="837506" y="3336841"/>
              <a:ext cx="369513" cy="162051"/>
            </a:xfrm>
            <a:custGeom>
              <a:rect b="b" l="l" r="r" t="t"/>
              <a:pathLst>
                <a:path extrusionOk="0" h="3101" w="7071">
                  <a:moveTo>
                    <a:pt x="140" y="1"/>
                  </a:moveTo>
                  <a:cubicBezTo>
                    <a:pt x="92" y="1"/>
                    <a:pt x="45" y="30"/>
                    <a:pt x="24" y="77"/>
                  </a:cubicBezTo>
                  <a:cubicBezTo>
                    <a:pt x="0" y="139"/>
                    <a:pt x="28" y="213"/>
                    <a:pt x="90" y="240"/>
                  </a:cubicBezTo>
                  <a:lnTo>
                    <a:pt x="6882" y="3090"/>
                  </a:lnTo>
                  <a:cubicBezTo>
                    <a:pt x="6896" y="3097"/>
                    <a:pt x="6913" y="3100"/>
                    <a:pt x="6927" y="3100"/>
                  </a:cubicBezTo>
                  <a:cubicBezTo>
                    <a:pt x="6976" y="3100"/>
                    <a:pt x="7024" y="3073"/>
                    <a:pt x="7042" y="3024"/>
                  </a:cubicBezTo>
                  <a:cubicBezTo>
                    <a:pt x="7070" y="2962"/>
                    <a:pt x="7038" y="2888"/>
                    <a:pt x="6976" y="2860"/>
                  </a:cubicBezTo>
                  <a:lnTo>
                    <a:pt x="188" y="11"/>
                  </a:lnTo>
                  <a:cubicBezTo>
                    <a:pt x="172" y="4"/>
                    <a:pt x="156" y="1"/>
                    <a:pt x="140"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49"/>
            <p:cNvSpPr/>
            <p:nvPr/>
          </p:nvSpPr>
          <p:spPr>
            <a:xfrm>
              <a:off x="1238580" y="3546028"/>
              <a:ext cx="281511" cy="217391"/>
            </a:xfrm>
            <a:custGeom>
              <a:rect b="b" l="l" r="r" t="t"/>
              <a:pathLst>
                <a:path extrusionOk="0" h="4160" w="5387">
                  <a:moveTo>
                    <a:pt x="5245" y="1"/>
                  </a:moveTo>
                  <a:cubicBezTo>
                    <a:pt x="5218" y="1"/>
                    <a:pt x="5192" y="9"/>
                    <a:pt x="5170" y="26"/>
                  </a:cubicBezTo>
                  <a:lnTo>
                    <a:pt x="67" y="3937"/>
                  </a:lnTo>
                  <a:cubicBezTo>
                    <a:pt x="11" y="3979"/>
                    <a:pt x="1" y="4059"/>
                    <a:pt x="42" y="4110"/>
                  </a:cubicBezTo>
                  <a:cubicBezTo>
                    <a:pt x="67" y="4146"/>
                    <a:pt x="105" y="4160"/>
                    <a:pt x="139" y="4160"/>
                  </a:cubicBezTo>
                  <a:cubicBezTo>
                    <a:pt x="168" y="4160"/>
                    <a:pt x="192" y="4152"/>
                    <a:pt x="216" y="4136"/>
                  </a:cubicBezTo>
                  <a:lnTo>
                    <a:pt x="5320" y="224"/>
                  </a:lnTo>
                  <a:cubicBezTo>
                    <a:pt x="5375" y="183"/>
                    <a:pt x="5386" y="102"/>
                    <a:pt x="5345" y="51"/>
                  </a:cubicBezTo>
                  <a:cubicBezTo>
                    <a:pt x="5320" y="18"/>
                    <a:pt x="5282" y="1"/>
                    <a:pt x="5245"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49"/>
            <p:cNvSpPr/>
            <p:nvPr/>
          </p:nvSpPr>
          <p:spPr>
            <a:xfrm>
              <a:off x="945992" y="3604713"/>
              <a:ext cx="292799" cy="71070"/>
            </a:xfrm>
            <a:custGeom>
              <a:rect b="b" l="l" r="r" t="t"/>
              <a:pathLst>
                <a:path extrusionOk="0" h="1360" w="5603">
                  <a:moveTo>
                    <a:pt x="138" y="0"/>
                  </a:moveTo>
                  <a:cubicBezTo>
                    <a:pt x="80" y="0"/>
                    <a:pt x="28" y="42"/>
                    <a:pt x="15" y="100"/>
                  </a:cubicBezTo>
                  <a:cubicBezTo>
                    <a:pt x="1" y="166"/>
                    <a:pt x="43" y="232"/>
                    <a:pt x="113" y="246"/>
                  </a:cubicBezTo>
                  <a:lnTo>
                    <a:pt x="5443" y="1359"/>
                  </a:lnTo>
                  <a:lnTo>
                    <a:pt x="5470" y="1359"/>
                  </a:lnTo>
                  <a:cubicBezTo>
                    <a:pt x="5526" y="1359"/>
                    <a:pt x="5579" y="1322"/>
                    <a:pt x="5589" y="1262"/>
                  </a:cubicBezTo>
                  <a:cubicBezTo>
                    <a:pt x="5603" y="1196"/>
                    <a:pt x="5561" y="1130"/>
                    <a:pt x="5495" y="1116"/>
                  </a:cubicBezTo>
                  <a:lnTo>
                    <a:pt x="161" y="2"/>
                  </a:lnTo>
                  <a:cubicBezTo>
                    <a:pt x="153" y="1"/>
                    <a:pt x="146" y="0"/>
                    <a:pt x="138"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49"/>
            <p:cNvSpPr/>
            <p:nvPr/>
          </p:nvSpPr>
          <p:spPr>
            <a:xfrm>
              <a:off x="1022392" y="3842014"/>
              <a:ext cx="229672" cy="47241"/>
            </a:xfrm>
            <a:custGeom>
              <a:rect b="b" l="l" r="r" t="t"/>
              <a:pathLst>
                <a:path extrusionOk="0" h="904" w="4395">
                  <a:moveTo>
                    <a:pt x="133" y="0"/>
                  </a:moveTo>
                  <a:cubicBezTo>
                    <a:pt x="72" y="0"/>
                    <a:pt x="20" y="44"/>
                    <a:pt x="11" y="106"/>
                  </a:cubicBezTo>
                  <a:cubicBezTo>
                    <a:pt x="0" y="172"/>
                    <a:pt x="46" y="235"/>
                    <a:pt x="115" y="246"/>
                  </a:cubicBezTo>
                  <a:lnTo>
                    <a:pt x="4242" y="900"/>
                  </a:lnTo>
                  <a:cubicBezTo>
                    <a:pt x="4249" y="903"/>
                    <a:pt x="4255" y="903"/>
                    <a:pt x="4263" y="903"/>
                  </a:cubicBezTo>
                  <a:cubicBezTo>
                    <a:pt x="4321" y="903"/>
                    <a:pt x="4374" y="858"/>
                    <a:pt x="4384" y="799"/>
                  </a:cubicBezTo>
                  <a:cubicBezTo>
                    <a:pt x="4395" y="729"/>
                    <a:pt x="4350" y="667"/>
                    <a:pt x="4284" y="656"/>
                  </a:cubicBezTo>
                  <a:lnTo>
                    <a:pt x="154" y="2"/>
                  </a:lnTo>
                  <a:cubicBezTo>
                    <a:pt x="147" y="1"/>
                    <a:pt x="140" y="0"/>
                    <a:pt x="133"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49"/>
            <p:cNvSpPr/>
            <p:nvPr/>
          </p:nvSpPr>
          <p:spPr>
            <a:xfrm>
              <a:off x="1256191" y="3884290"/>
              <a:ext cx="159490" cy="142977"/>
            </a:xfrm>
            <a:custGeom>
              <a:rect b="b" l="l" r="r" t="t"/>
              <a:pathLst>
                <a:path extrusionOk="0" h="2736" w="3052">
                  <a:moveTo>
                    <a:pt x="2914" y="0"/>
                  </a:moveTo>
                  <a:cubicBezTo>
                    <a:pt x="2884" y="0"/>
                    <a:pt x="2853" y="11"/>
                    <a:pt x="2829" y="31"/>
                  </a:cubicBezTo>
                  <a:lnTo>
                    <a:pt x="53" y="2519"/>
                  </a:lnTo>
                  <a:cubicBezTo>
                    <a:pt x="4" y="2564"/>
                    <a:pt x="1" y="2644"/>
                    <a:pt x="46" y="2697"/>
                  </a:cubicBezTo>
                  <a:cubicBezTo>
                    <a:pt x="70" y="2721"/>
                    <a:pt x="102" y="2735"/>
                    <a:pt x="136" y="2735"/>
                  </a:cubicBezTo>
                  <a:cubicBezTo>
                    <a:pt x="168" y="2735"/>
                    <a:pt x="195" y="2724"/>
                    <a:pt x="220" y="2703"/>
                  </a:cubicBezTo>
                  <a:lnTo>
                    <a:pt x="2996" y="216"/>
                  </a:lnTo>
                  <a:cubicBezTo>
                    <a:pt x="3049" y="171"/>
                    <a:pt x="3052" y="94"/>
                    <a:pt x="3007" y="42"/>
                  </a:cubicBezTo>
                  <a:cubicBezTo>
                    <a:pt x="2983" y="14"/>
                    <a:pt x="2948" y="0"/>
                    <a:pt x="2914"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49"/>
            <p:cNvSpPr/>
            <p:nvPr/>
          </p:nvSpPr>
          <p:spPr>
            <a:xfrm>
              <a:off x="1005304" y="4010440"/>
              <a:ext cx="262228" cy="75303"/>
            </a:xfrm>
            <a:custGeom>
              <a:rect b="b" l="l" r="r" t="t"/>
              <a:pathLst>
                <a:path extrusionOk="0" h="1441" w="5018">
                  <a:moveTo>
                    <a:pt x="138" y="0"/>
                  </a:moveTo>
                  <a:cubicBezTo>
                    <a:pt x="83" y="0"/>
                    <a:pt x="32" y="39"/>
                    <a:pt x="18" y="95"/>
                  </a:cubicBezTo>
                  <a:cubicBezTo>
                    <a:pt x="1" y="161"/>
                    <a:pt x="42" y="227"/>
                    <a:pt x="108" y="244"/>
                  </a:cubicBezTo>
                  <a:lnTo>
                    <a:pt x="4850" y="1438"/>
                  </a:lnTo>
                  <a:cubicBezTo>
                    <a:pt x="4861" y="1441"/>
                    <a:pt x="4871" y="1441"/>
                    <a:pt x="4882" y="1441"/>
                  </a:cubicBezTo>
                  <a:cubicBezTo>
                    <a:pt x="4937" y="1441"/>
                    <a:pt x="4990" y="1402"/>
                    <a:pt x="5003" y="1347"/>
                  </a:cubicBezTo>
                  <a:cubicBezTo>
                    <a:pt x="5017" y="1281"/>
                    <a:pt x="4979" y="1215"/>
                    <a:pt x="4913" y="1198"/>
                  </a:cubicBezTo>
                  <a:lnTo>
                    <a:pt x="168" y="4"/>
                  </a:lnTo>
                  <a:cubicBezTo>
                    <a:pt x="158" y="1"/>
                    <a:pt x="148" y="0"/>
                    <a:pt x="138"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49"/>
            <p:cNvSpPr/>
            <p:nvPr/>
          </p:nvSpPr>
          <p:spPr>
            <a:xfrm>
              <a:off x="1076740" y="4155193"/>
              <a:ext cx="293165" cy="391670"/>
            </a:xfrm>
            <a:custGeom>
              <a:rect b="b" l="l" r="r" t="t"/>
              <a:pathLst>
                <a:path extrusionOk="0" h="7495" w="5610">
                  <a:moveTo>
                    <a:pt x="1" y="0"/>
                  </a:moveTo>
                  <a:lnTo>
                    <a:pt x="1" y="1163"/>
                  </a:lnTo>
                  <a:lnTo>
                    <a:pt x="488" y="1163"/>
                  </a:lnTo>
                  <a:lnTo>
                    <a:pt x="1504" y="7494"/>
                  </a:lnTo>
                  <a:lnTo>
                    <a:pt x="4106" y="7494"/>
                  </a:lnTo>
                  <a:lnTo>
                    <a:pt x="5122" y="1163"/>
                  </a:lnTo>
                  <a:lnTo>
                    <a:pt x="5609" y="1163"/>
                  </a:lnTo>
                  <a:lnTo>
                    <a:pt x="5609" y="0"/>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49"/>
            <p:cNvSpPr/>
            <p:nvPr/>
          </p:nvSpPr>
          <p:spPr>
            <a:xfrm>
              <a:off x="1326006" y="1005164"/>
              <a:ext cx="537312" cy="779421"/>
            </a:xfrm>
            <a:custGeom>
              <a:rect b="b" l="l" r="r" t="t"/>
              <a:pathLst>
                <a:path extrusionOk="0" h="14915" w="10282">
                  <a:moveTo>
                    <a:pt x="3257" y="1"/>
                  </a:moveTo>
                  <a:cubicBezTo>
                    <a:pt x="3071" y="1"/>
                    <a:pt x="2867" y="30"/>
                    <a:pt x="2649" y="103"/>
                  </a:cubicBezTo>
                  <a:cubicBezTo>
                    <a:pt x="1559" y="466"/>
                    <a:pt x="515" y="2041"/>
                    <a:pt x="780" y="3374"/>
                  </a:cubicBezTo>
                  <a:cubicBezTo>
                    <a:pt x="961" y="4299"/>
                    <a:pt x="1817" y="5659"/>
                    <a:pt x="2078" y="6178"/>
                  </a:cubicBezTo>
                  <a:cubicBezTo>
                    <a:pt x="2336" y="6700"/>
                    <a:pt x="1973" y="7580"/>
                    <a:pt x="1142" y="9400"/>
                  </a:cubicBezTo>
                  <a:cubicBezTo>
                    <a:pt x="311" y="11216"/>
                    <a:pt x="1" y="12931"/>
                    <a:pt x="2387" y="14438"/>
                  </a:cubicBezTo>
                  <a:cubicBezTo>
                    <a:pt x="2919" y="14773"/>
                    <a:pt x="3465" y="14915"/>
                    <a:pt x="4010" y="14915"/>
                  </a:cubicBezTo>
                  <a:cubicBezTo>
                    <a:pt x="5914" y="14915"/>
                    <a:pt x="7789" y="13173"/>
                    <a:pt x="8879" y="11838"/>
                  </a:cubicBezTo>
                  <a:cubicBezTo>
                    <a:pt x="10281" y="10127"/>
                    <a:pt x="7842" y="6178"/>
                    <a:pt x="7634" y="4519"/>
                  </a:cubicBezTo>
                  <a:cubicBezTo>
                    <a:pt x="7448" y="3040"/>
                    <a:pt x="7142" y="332"/>
                    <a:pt x="5249" y="332"/>
                  </a:cubicBezTo>
                  <a:cubicBezTo>
                    <a:pt x="5013" y="332"/>
                    <a:pt x="4753" y="374"/>
                    <a:pt x="4465" y="466"/>
                  </a:cubicBezTo>
                  <a:cubicBezTo>
                    <a:pt x="4465" y="466"/>
                    <a:pt x="4000" y="1"/>
                    <a:pt x="325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49"/>
            <p:cNvSpPr/>
            <p:nvPr/>
          </p:nvSpPr>
          <p:spPr>
            <a:xfrm>
              <a:off x="1583843" y="1629798"/>
              <a:ext cx="428721" cy="496237"/>
            </a:xfrm>
            <a:custGeom>
              <a:rect b="b" l="l" r="r" t="t"/>
              <a:pathLst>
                <a:path extrusionOk="0" h="9496" w="8204">
                  <a:moveTo>
                    <a:pt x="5150" y="1"/>
                  </a:moveTo>
                  <a:cubicBezTo>
                    <a:pt x="3659" y="1479"/>
                    <a:pt x="1928" y="1683"/>
                    <a:pt x="1085" y="1683"/>
                  </a:cubicBezTo>
                  <a:cubicBezTo>
                    <a:pt x="763" y="1683"/>
                    <a:pt x="570" y="1653"/>
                    <a:pt x="570" y="1653"/>
                  </a:cubicBezTo>
                  <a:lnTo>
                    <a:pt x="0" y="4044"/>
                  </a:lnTo>
                  <a:lnTo>
                    <a:pt x="1089" y="9495"/>
                  </a:lnTo>
                  <a:lnTo>
                    <a:pt x="8204" y="5807"/>
                  </a:lnTo>
                  <a:lnTo>
                    <a:pt x="6597" y="1653"/>
                  </a:lnTo>
                  <a:lnTo>
                    <a:pt x="5150" y="1"/>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49"/>
            <p:cNvSpPr/>
            <p:nvPr/>
          </p:nvSpPr>
          <p:spPr>
            <a:xfrm>
              <a:off x="1578565" y="1624677"/>
              <a:ext cx="439799" cy="506427"/>
            </a:xfrm>
            <a:custGeom>
              <a:rect b="b" l="l" r="r" t="t"/>
              <a:pathLst>
                <a:path extrusionOk="0" h="9691" w="8416">
                  <a:moveTo>
                    <a:pt x="5247" y="245"/>
                  </a:moveTo>
                  <a:lnTo>
                    <a:pt x="6611" y="1804"/>
                  </a:lnTo>
                  <a:lnTo>
                    <a:pt x="8180" y="5860"/>
                  </a:lnTo>
                  <a:lnTo>
                    <a:pt x="1263" y="9444"/>
                  </a:lnTo>
                  <a:lnTo>
                    <a:pt x="202" y="4142"/>
                  </a:lnTo>
                  <a:lnTo>
                    <a:pt x="748" y="1859"/>
                  </a:lnTo>
                  <a:cubicBezTo>
                    <a:pt x="835" y="1867"/>
                    <a:pt x="979" y="1877"/>
                    <a:pt x="1169" y="1877"/>
                  </a:cubicBezTo>
                  <a:cubicBezTo>
                    <a:pt x="2012" y="1877"/>
                    <a:pt x="3748" y="1679"/>
                    <a:pt x="5247" y="245"/>
                  </a:cubicBezTo>
                  <a:close/>
                  <a:moveTo>
                    <a:pt x="5254" y="1"/>
                  </a:moveTo>
                  <a:cubicBezTo>
                    <a:pt x="5230" y="1"/>
                    <a:pt x="5201" y="12"/>
                    <a:pt x="5180" y="29"/>
                  </a:cubicBezTo>
                  <a:cubicBezTo>
                    <a:pt x="3713" y="1484"/>
                    <a:pt x="1987" y="1680"/>
                    <a:pt x="1166" y="1680"/>
                  </a:cubicBezTo>
                  <a:cubicBezTo>
                    <a:pt x="870" y="1680"/>
                    <a:pt x="692" y="1654"/>
                    <a:pt x="686" y="1653"/>
                  </a:cubicBezTo>
                  <a:cubicBezTo>
                    <a:pt x="680" y="1652"/>
                    <a:pt x="674" y="1652"/>
                    <a:pt x="668" y="1652"/>
                  </a:cubicBezTo>
                  <a:cubicBezTo>
                    <a:pt x="624" y="1652"/>
                    <a:pt x="586" y="1684"/>
                    <a:pt x="575" y="1727"/>
                  </a:cubicBezTo>
                  <a:lnTo>
                    <a:pt x="3" y="4117"/>
                  </a:lnTo>
                  <a:cubicBezTo>
                    <a:pt x="0" y="4131"/>
                    <a:pt x="0" y="4145"/>
                    <a:pt x="3" y="4158"/>
                  </a:cubicBezTo>
                  <a:lnTo>
                    <a:pt x="1093" y="9614"/>
                  </a:lnTo>
                  <a:cubicBezTo>
                    <a:pt x="1100" y="9642"/>
                    <a:pt x="1121" y="9669"/>
                    <a:pt x="1148" y="9684"/>
                  </a:cubicBezTo>
                  <a:cubicBezTo>
                    <a:pt x="1162" y="9687"/>
                    <a:pt x="1177" y="9690"/>
                    <a:pt x="1190" y="9690"/>
                  </a:cubicBezTo>
                  <a:cubicBezTo>
                    <a:pt x="1207" y="9690"/>
                    <a:pt x="1222" y="9687"/>
                    <a:pt x="1235" y="9680"/>
                  </a:cubicBezTo>
                  <a:lnTo>
                    <a:pt x="8350" y="5992"/>
                  </a:lnTo>
                  <a:cubicBezTo>
                    <a:pt x="8395" y="5971"/>
                    <a:pt x="8416" y="5916"/>
                    <a:pt x="8399" y="5870"/>
                  </a:cubicBezTo>
                  <a:lnTo>
                    <a:pt x="6788" y="1716"/>
                  </a:lnTo>
                  <a:cubicBezTo>
                    <a:pt x="6784" y="1706"/>
                    <a:pt x="6778" y="1695"/>
                    <a:pt x="6771" y="1685"/>
                  </a:cubicBezTo>
                  <a:lnTo>
                    <a:pt x="5327" y="36"/>
                  </a:lnTo>
                  <a:cubicBezTo>
                    <a:pt x="5310" y="15"/>
                    <a:pt x="5281" y="1"/>
                    <a:pt x="5254"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49"/>
            <p:cNvSpPr/>
            <p:nvPr/>
          </p:nvSpPr>
          <p:spPr>
            <a:xfrm>
              <a:off x="1442749" y="1252029"/>
              <a:ext cx="410221" cy="469690"/>
            </a:xfrm>
            <a:custGeom>
              <a:rect b="b" l="l" r="r" t="t"/>
              <a:pathLst>
                <a:path extrusionOk="0" h="8988" w="7850">
                  <a:moveTo>
                    <a:pt x="6750" y="0"/>
                  </a:moveTo>
                  <a:lnTo>
                    <a:pt x="3532" y="675"/>
                  </a:lnTo>
                  <a:lnTo>
                    <a:pt x="1921" y="1715"/>
                  </a:lnTo>
                  <a:cubicBezTo>
                    <a:pt x="1921" y="1715"/>
                    <a:pt x="1" y="3222"/>
                    <a:pt x="1" y="3378"/>
                  </a:cubicBezTo>
                  <a:cubicBezTo>
                    <a:pt x="1" y="3531"/>
                    <a:pt x="3250" y="8972"/>
                    <a:pt x="3250" y="8972"/>
                  </a:cubicBezTo>
                  <a:cubicBezTo>
                    <a:pt x="3250" y="8972"/>
                    <a:pt x="3380" y="8988"/>
                    <a:pt x="3607" y="8988"/>
                  </a:cubicBezTo>
                  <a:cubicBezTo>
                    <a:pt x="4378" y="8988"/>
                    <a:pt x="6257" y="8808"/>
                    <a:pt x="7850" y="7230"/>
                  </a:cubicBezTo>
                  <a:lnTo>
                    <a:pt x="7842" y="7219"/>
                  </a:lnTo>
                  <a:lnTo>
                    <a:pt x="675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49"/>
            <p:cNvSpPr/>
            <p:nvPr/>
          </p:nvSpPr>
          <p:spPr>
            <a:xfrm>
              <a:off x="1437471" y="1246960"/>
              <a:ext cx="420777" cy="479828"/>
            </a:xfrm>
            <a:custGeom>
              <a:rect b="b" l="l" r="r" t="t"/>
              <a:pathLst>
                <a:path extrusionOk="0" h="9182" w="8052">
                  <a:moveTo>
                    <a:pt x="6767" y="215"/>
                  </a:moveTo>
                  <a:lnTo>
                    <a:pt x="7839" y="7299"/>
                  </a:lnTo>
                  <a:cubicBezTo>
                    <a:pt x="6282" y="8812"/>
                    <a:pt x="4440" y="8982"/>
                    <a:pt x="3698" y="8982"/>
                  </a:cubicBezTo>
                  <a:cubicBezTo>
                    <a:pt x="3563" y="8982"/>
                    <a:pt x="3464" y="8977"/>
                    <a:pt x="3410" y="8972"/>
                  </a:cubicBezTo>
                  <a:cubicBezTo>
                    <a:pt x="2161" y="6885"/>
                    <a:pt x="317" y="3764"/>
                    <a:pt x="203" y="3486"/>
                  </a:cubicBezTo>
                  <a:cubicBezTo>
                    <a:pt x="317" y="3319"/>
                    <a:pt x="1232" y="2556"/>
                    <a:pt x="2074" y="1896"/>
                  </a:cubicBezTo>
                  <a:lnTo>
                    <a:pt x="3671" y="865"/>
                  </a:lnTo>
                  <a:lnTo>
                    <a:pt x="6767" y="215"/>
                  </a:lnTo>
                  <a:close/>
                  <a:moveTo>
                    <a:pt x="6852" y="0"/>
                  </a:moveTo>
                  <a:cubicBezTo>
                    <a:pt x="6845" y="0"/>
                    <a:pt x="6837" y="1"/>
                    <a:pt x="6830" y="3"/>
                  </a:cubicBezTo>
                  <a:lnTo>
                    <a:pt x="3612" y="677"/>
                  </a:lnTo>
                  <a:cubicBezTo>
                    <a:pt x="3598" y="677"/>
                    <a:pt x="3588" y="685"/>
                    <a:pt x="3577" y="692"/>
                  </a:cubicBezTo>
                  <a:lnTo>
                    <a:pt x="1959" y="1735"/>
                  </a:lnTo>
                  <a:cubicBezTo>
                    <a:pt x="0" y="3270"/>
                    <a:pt x="0" y="3420"/>
                    <a:pt x="0" y="3475"/>
                  </a:cubicBezTo>
                  <a:cubicBezTo>
                    <a:pt x="0" y="3625"/>
                    <a:pt x="1775" y="6627"/>
                    <a:pt x="3264" y="9118"/>
                  </a:cubicBezTo>
                  <a:cubicBezTo>
                    <a:pt x="3281" y="9146"/>
                    <a:pt x="3309" y="9164"/>
                    <a:pt x="3340" y="9167"/>
                  </a:cubicBezTo>
                  <a:cubicBezTo>
                    <a:pt x="3344" y="9167"/>
                    <a:pt x="3472" y="9181"/>
                    <a:pt x="3689" y="9181"/>
                  </a:cubicBezTo>
                  <a:cubicBezTo>
                    <a:pt x="4464" y="9181"/>
                    <a:pt x="6402" y="9003"/>
                    <a:pt x="8020" y="7399"/>
                  </a:cubicBezTo>
                  <a:cubicBezTo>
                    <a:pt x="8047" y="7372"/>
                    <a:pt x="8052" y="7327"/>
                    <a:pt x="8037" y="7288"/>
                  </a:cubicBezTo>
                  <a:lnTo>
                    <a:pt x="6949" y="83"/>
                  </a:lnTo>
                  <a:cubicBezTo>
                    <a:pt x="6945" y="55"/>
                    <a:pt x="6931" y="35"/>
                    <a:pt x="6907" y="17"/>
                  </a:cubicBezTo>
                  <a:cubicBezTo>
                    <a:pt x="6891" y="7"/>
                    <a:pt x="6872" y="0"/>
                    <a:pt x="6852"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49"/>
            <p:cNvSpPr/>
            <p:nvPr/>
          </p:nvSpPr>
          <p:spPr>
            <a:xfrm>
              <a:off x="1801233" y="1668887"/>
              <a:ext cx="13169" cy="8622"/>
            </a:xfrm>
            <a:custGeom>
              <a:rect b="b" l="l" r="r" t="t"/>
              <a:pathLst>
                <a:path extrusionOk="0" h="165" w="252">
                  <a:moveTo>
                    <a:pt x="251" y="1"/>
                  </a:moveTo>
                  <a:cubicBezTo>
                    <a:pt x="168" y="56"/>
                    <a:pt x="84" y="112"/>
                    <a:pt x="1" y="164"/>
                  </a:cubicBezTo>
                  <a:cubicBezTo>
                    <a:pt x="99" y="136"/>
                    <a:pt x="185" y="81"/>
                    <a:pt x="251"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49"/>
            <p:cNvSpPr/>
            <p:nvPr/>
          </p:nvSpPr>
          <p:spPr>
            <a:xfrm>
              <a:off x="1606889" y="1258143"/>
              <a:ext cx="238451" cy="416597"/>
            </a:xfrm>
            <a:custGeom>
              <a:rect b="b" l="l" r="r" t="t"/>
              <a:pathLst>
                <a:path extrusionOk="0" h="7972" w="4563">
                  <a:moveTo>
                    <a:pt x="3525" y="1"/>
                  </a:moveTo>
                  <a:lnTo>
                    <a:pt x="1205" y="489"/>
                  </a:lnTo>
                  <a:cubicBezTo>
                    <a:pt x="1859" y="1020"/>
                    <a:pt x="2899" y="2676"/>
                    <a:pt x="2551" y="3257"/>
                  </a:cubicBezTo>
                  <a:cubicBezTo>
                    <a:pt x="2433" y="3456"/>
                    <a:pt x="2217" y="3522"/>
                    <a:pt x="1977" y="3522"/>
                  </a:cubicBezTo>
                  <a:cubicBezTo>
                    <a:pt x="1605" y="3522"/>
                    <a:pt x="1181" y="3358"/>
                    <a:pt x="1003" y="3282"/>
                  </a:cubicBezTo>
                  <a:cubicBezTo>
                    <a:pt x="857" y="3540"/>
                    <a:pt x="415" y="4253"/>
                    <a:pt x="1" y="4388"/>
                  </a:cubicBezTo>
                  <a:cubicBezTo>
                    <a:pt x="144" y="4458"/>
                    <a:pt x="367" y="4552"/>
                    <a:pt x="513" y="4552"/>
                  </a:cubicBezTo>
                  <a:cubicBezTo>
                    <a:pt x="742" y="4552"/>
                    <a:pt x="927" y="4047"/>
                    <a:pt x="927" y="4047"/>
                  </a:cubicBezTo>
                  <a:lnTo>
                    <a:pt x="1202" y="3588"/>
                  </a:lnTo>
                  <a:cubicBezTo>
                    <a:pt x="1202" y="3588"/>
                    <a:pt x="1420" y="3783"/>
                    <a:pt x="1789" y="3783"/>
                  </a:cubicBezTo>
                  <a:cubicBezTo>
                    <a:pt x="1925" y="3783"/>
                    <a:pt x="2085" y="3755"/>
                    <a:pt x="2259" y="3678"/>
                  </a:cubicBezTo>
                  <a:cubicBezTo>
                    <a:pt x="2902" y="3403"/>
                    <a:pt x="2534" y="2391"/>
                    <a:pt x="2443" y="2026"/>
                  </a:cubicBezTo>
                  <a:cubicBezTo>
                    <a:pt x="2401" y="1862"/>
                    <a:pt x="2568" y="1817"/>
                    <a:pt x="2770" y="1817"/>
                  </a:cubicBezTo>
                  <a:cubicBezTo>
                    <a:pt x="3018" y="1817"/>
                    <a:pt x="3317" y="1887"/>
                    <a:pt x="3317" y="1887"/>
                  </a:cubicBezTo>
                  <a:cubicBezTo>
                    <a:pt x="3317" y="1887"/>
                    <a:pt x="3874" y="3098"/>
                    <a:pt x="4103" y="3808"/>
                  </a:cubicBezTo>
                  <a:lnTo>
                    <a:pt x="3525" y="1"/>
                  </a:lnTo>
                  <a:close/>
                  <a:moveTo>
                    <a:pt x="4197" y="4430"/>
                  </a:moveTo>
                  <a:cubicBezTo>
                    <a:pt x="4148" y="5102"/>
                    <a:pt x="3783" y="6253"/>
                    <a:pt x="3821" y="6528"/>
                  </a:cubicBezTo>
                  <a:cubicBezTo>
                    <a:pt x="3866" y="6848"/>
                    <a:pt x="3866" y="7447"/>
                    <a:pt x="3686" y="7631"/>
                  </a:cubicBezTo>
                  <a:cubicBezTo>
                    <a:pt x="3630" y="7686"/>
                    <a:pt x="3532" y="7816"/>
                    <a:pt x="3424" y="7972"/>
                  </a:cubicBezTo>
                  <a:cubicBezTo>
                    <a:pt x="3696" y="7816"/>
                    <a:pt x="3970" y="7628"/>
                    <a:pt x="4242" y="7405"/>
                  </a:cubicBezTo>
                  <a:lnTo>
                    <a:pt x="4562" y="6851"/>
                  </a:lnTo>
                  <a:lnTo>
                    <a:pt x="4197" y="4430"/>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49"/>
            <p:cNvSpPr/>
            <p:nvPr/>
          </p:nvSpPr>
          <p:spPr>
            <a:xfrm>
              <a:off x="1599573" y="1546499"/>
              <a:ext cx="136392" cy="98558"/>
            </a:xfrm>
            <a:custGeom>
              <a:rect b="b" l="l" r="r" t="t"/>
              <a:pathLst>
                <a:path extrusionOk="0" h="1886" w="2610">
                  <a:moveTo>
                    <a:pt x="2551" y="1"/>
                  </a:moveTo>
                  <a:cubicBezTo>
                    <a:pt x="2248" y="1"/>
                    <a:pt x="517" y="1285"/>
                    <a:pt x="517" y="1285"/>
                  </a:cubicBezTo>
                  <a:cubicBezTo>
                    <a:pt x="517" y="1285"/>
                    <a:pt x="1" y="1886"/>
                    <a:pt x="339" y="1886"/>
                  </a:cubicBezTo>
                  <a:cubicBezTo>
                    <a:pt x="351" y="1886"/>
                    <a:pt x="364" y="1885"/>
                    <a:pt x="378" y="1883"/>
                  </a:cubicBezTo>
                  <a:cubicBezTo>
                    <a:pt x="791" y="1838"/>
                    <a:pt x="2374" y="582"/>
                    <a:pt x="2583" y="92"/>
                  </a:cubicBezTo>
                  <a:cubicBezTo>
                    <a:pt x="2610" y="28"/>
                    <a:pt x="2596" y="1"/>
                    <a:pt x="2551"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49"/>
            <p:cNvSpPr/>
            <p:nvPr/>
          </p:nvSpPr>
          <p:spPr>
            <a:xfrm>
              <a:off x="1630195" y="1388159"/>
              <a:ext cx="130748" cy="211329"/>
            </a:xfrm>
            <a:custGeom>
              <a:rect b="b" l="l" r="r" t="t"/>
              <a:pathLst>
                <a:path extrusionOk="0" h="4044" w="2502">
                  <a:moveTo>
                    <a:pt x="143" y="0"/>
                  </a:moveTo>
                  <a:lnTo>
                    <a:pt x="1" y="1111"/>
                  </a:lnTo>
                  <a:lnTo>
                    <a:pt x="88" y="1204"/>
                  </a:lnTo>
                  <a:lnTo>
                    <a:pt x="644" y="1789"/>
                  </a:lnTo>
                  <a:lnTo>
                    <a:pt x="786" y="4043"/>
                  </a:lnTo>
                  <a:lnTo>
                    <a:pt x="1465" y="3936"/>
                  </a:lnTo>
                  <a:lnTo>
                    <a:pt x="929" y="1824"/>
                  </a:lnTo>
                  <a:lnTo>
                    <a:pt x="1788" y="3612"/>
                  </a:lnTo>
                  <a:lnTo>
                    <a:pt x="2502" y="2899"/>
                  </a:lnTo>
                  <a:lnTo>
                    <a:pt x="964" y="1503"/>
                  </a:lnTo>
                  <a:lnTo>
                    <a:pt x="929" y="394"/>
                  </a:lnTo>
                  <a:lnTo>
                    <a:pt x="143"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49"/>
            <p:cNvSpPr/>
            <p:nvPr/>
          </p:nvSpPr>
          <p:spPr>
            <a:xfrm>
              <a:off x="1529444" y="1277530"/>
              <a:ext cx="222617" cy="206156"/>
            </a:xfrm>
            <a:custGeom>
              <a:rect b="b" l="l" r="r" t="t"/>
              <a:pathLst>
                <a:path extrusionOk="0" h="3945" w="4260">
                  <a:moveTo>
                    <a:pt x="2069" y="1"/>
                  </a:moveTo>
                  <a:cubicBezTo>
                    <a:pt x="1423" y="1"/>
                    <a:pt x="676" y="552"/>
                    <a:pt x="676" y="552"/>
                  </a:cubicBezTo>
                  <a:cubicBezTo>
                    <a:pt x="676" y="552"/>
                    <a:pt x="1" y="865"/>
                    <a:pt x="1" y="1488"/>
                  </a:cubicBezTo>
                  <a:cubicBezTo>
                    <a:pt x="1" y="2111"/>
                    <a:pt x="731" y="3586"/>
                    <a:pt x="1201" y="3899"/>
                  </a:cubicBezTo>
                  <a:cubicBezTo>
                    <a:pt x="1247" y="3930"/>
                    <a:pt x="1297" y="3944"/>
                    <a:pt x="1348" y="3944"/>
                  </a:cubicBezTo>
                  <a:cubicBezTo>
                    <a:pt x="1813" y="3944"/>
                    <a:pt x="2443" y="2785"/>
                    <a:pt x="2443" y="2785"/>
                  </a:cubicBezTo>
                  <a:cubicBezTo>
                    <a:pt x="2443" y="2785"/>
                    <a:pt x="3007" y="3056"/>
                    <a:pt x="3462" y="3056"/>
                  </a:cubicBezTo>
                  <a:cubicBezTo>
                    <a:pt x="3668" y="3056"/>
                    <a:pt x="3852" y="3000"/>
                    <a:pt x="3949" y="2838"/>
                  </a:cubicBezTo>
                  <a:cubicBezTo>
                    <a:pt x="4259" y="2316"/>
                    <a:pt x="3223" y="604"/>
                    <a:pt x="2547" y="138"/>
                  </a:cubicBezTo>
                  <a:cubicBezTo>
                    <a:pt x="2406" y="40"/>
                    <a:pt x="2241" y="1"/>
                    <a:pt x="206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49"/>
            <p:cNvSpPr/>
            <p:nvPr/>
          </p:nvSpPr>
          <p:spPr>
            <a:xfrm>
              <a:off x="1524375" y="1272304"/>
              <a:ext cx="234950" cy="216503"/>
            </a:xfrm>
            <a:custGeom>
              <a:rect b="b" l="l" r="r" t="t"/>
              <a:pathLst>
                <a:path extrusionOk="0" h="4143" w="4496">
                  <a:moveTo>
                    <a:pt x="2164" y="200"/>
                  </a:moveTo>
                  <a:cubicBezTo>
                    <a:pt x="2318" y="200"/>
                    <a:pt x="2464" y="231"/>
                    <a:pt x="2585" y="318"/>
                  </a:cubicBezTo>
                  <a:cubicBezTo>
                    <a:pt x="3261" y="784"/>
                    <a:pt x="4224" y="2451"/>
                    <a:pt x="3960" y="2885"/>
                  </a:cubicBezTo>
                  <a:cubicBezTo>
                    <a:pt x="3885" y="3011"/>
                    <a:pt x="3734" y="3056"/>
                    <a:pt x="3556" y="3056"/>
                  </a:cubicBezTo>
                  <a:cubicBezTo>
                    <a:pt x="3219" y="3056"/>
                    <a:pt x="2784" y="2893"/>
                    <a:pt x="2582" y="2795"/>
                  </a:cubicBezTo>
                  <a:cubicBezTo>
                    <a:pt x="2568" y="2789"/>
                    <a:pt x="2554" y="2786"/>
                    <a:pt x="2540" y="2786"/>
                  </a:cubicBezTo>
                  <a:cubicBezTo>
                    <a:pt x="2504" y="2786"/>
                    <a:pt x="2471" y="2805"/>
                    <a:pt x="2453" y="2837"/>
                  </a:cubicBezTo>
                  <a:cubicBezTo>
                    <a:pt x="2300" y="3115"/>
                    <a:pt x="1834" y="3853"/>
                    <a:pt x="1496" y="3937"/>
                  </a:cubicBezTo>
                  <a:cubicBezTo>
                    <a:pt x="1478" y="3941"/>
                    <a:pt x="1461" y="3943"/>
                    <a:pt x="1444" y="3943"/>
                  </a:cubicBezTo>
                  <a:cubicBezTo>
                    <a:pt x="1411" y="3943"/>
                    <a:pt x="1380" y="3934"/>
                    <a:pt x="1350" y="3916"/>
                  </a:cubicBezTo>
                  <a:cubicBezTo>
                    <a:pt x="908" y="3623"/>
                    <a:pt x="199" y="2186"/>
                    <a:pt x="199" y="1588"/>
                  </a:cubicBezTo>
                  <a:cubicBezTo>
                    <a:pt x="199" y="1035"/>
                    <a:pt x="807" y="746"/>
                    <a:pt x="815" y="743"/>
                  </a:cubicBezTo>
                  <a:cubicBezTo>
                    <a:pt x="822" y="739"/>
                    <a:pt x="828" y="735"/>
                    <a:pt x="832" y="732"/>
                  </a:cubicBezTo>
                  <a:cubicBezTo>
                    <a:pt x="842" y="725"/>
                    <a:pt x="1562" y="200"/>
                    <a:pt x="2164" y="200"/>
                  </a:cubicBezTo>
                  <a:close/>
                  <a:moveTo>
                    <a:pt x="2167" y="0"/>
                  </a:moveTo>
                  <a:cubicBezTo>
                    <a:pt x="1524" y="0"/>
                    <a:pt x="813" y="500"/>
                    <a:pt x="724" y="565"/>
                  </a:cubicBezTo>
                  <a:cubicBezTo>
                    <a:pt x="634" y="610"/>
                    <a:pt x="1" y="941"/>
                    <a:pt x="1" y="1588"/>
                  </a:cubicBezTo>
                  <a:cubicBezTo>
                    <a:pt x="1" y="2242"/>
                    <a:pt x="756" y="3755"/>
                    <a:pt x="1242" y="4083"/>
                  </a:cubicBezTo>
                  <a:cubicBezTo>
                    <a:pt x="1302" y="4121"/>
                    <a:pt x="1371" y="4142"/>
                    <a:pt x="1445" y="4142"/>
                  </a:cubicBezTo>
                  <a:cubicBezTo>
                    <a:pt x="1475" y="4142"/>
                    <a:pt x="1510" y="4138"/>
                    <a:pt x="1546" y="4131"/>
                  </a:cubicBezTo>
                  <a:cubicBezTo>
                    <a:pt x="1966" y="4027"/>
                    <a:pt x="2432" y="3275"/>
                    <a:pt x="2582" y="3011"/>
                  </a:cubicBezTo>
                  <a:cubicBezTo>
                    <a:pt x="2760" y="3089"/>
                    <a:pt x="3183" y="3252"/>
                    <a:pt x="3555" y="3252"/>
                  </a:cubicBezTo>
                  <a:cubicBezTo>
                    <a:pt x="3794" y="3252"/>
                    <a:pt x="4012" y="3185"/>
                    <a:pt x="4130" y="2986"/>
                  </a:cubicBezTo>
                  <a:cubicBezTo>
                    <a:pt x="4496" y="2381"/>
                    <a:pt x="3341" y="600"/>
                    <a:pt x="2700" y="155"/>
                  </a:cubicBezTo>
                  <a:cubicBezTo>
                    <a:pt x="2540" y="44"/>
                    <a:pt x="2356" y="0"/>
                    <a:pt x="2167"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49"/>
            <p:cNvSpPr/>
            <p:nvPr/>
          </p:nvSpPr>
          <p:spPr>
            <a:xfrm>
              <a:off x="1534931" y="1233059"/>
              <a:ext cx="124948" cy="192882"/>
            </a:xfrm>
            <a:custGeom>
              <a:rect b="b" l="l" r="r" t="t"/>
              <a:pathLst>
                <a:path extrusionOk="0" h="3691" w="2391">
                  <a:moveTo>
                    <a:pt x="1973" y="1"/>
                  </a:moveTo>
                  <a:lnTo>
                    <a:pt x="0" y="781"/>
                  </a:lnTo>
                  <a:cubicBezTo>
                    <a:pt x="0" y="781"/>
                    <a:pt x="366" y="1716"/>
                    <a:pt x="467" y="2234"/>
                  </a:cubicBezTo>
                  <a:cubicBezTo>
                    <a:pt x="571" y="2753"/>
                    <a:pt x="1973" y="3636"/>
                    <a:pt x="2129" y="3689"/>
                  </a:cubicBezTo>
                  <a:cubicBezTo>
                    <a:pt x="2132" y="3690"/>
                    <a:pt x="2134" y="3690"/>
                    <a:pt x="2136" y="3690"/>
                  </a:cubicBezTo>
                  <a:cubicBezTo>
                    <a:pt x="2289" y="3690"/>
                    <a:pt x="2391" y="2026"/>
                    <a:pt x="2391" y="2026"/>
                  </a:cubicBezTo>
                  <a:lnTo>
                    <a:pt x="197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49"/>
            <p:cNvSpPr/>
            <p:nvPr/>
          </p:nvSpPr>
          <p:spPr>
            <a:xfrm>
              <a:off x="1529078" y="1227833"/>
              <a:ext cx="135870" cy="203282"/>
            </a:xfrm>
            <a:custGeom>
              <a:rect b="b" l="l" r="r" t="t"/>
              <a:pathLst>
                <a:path extrusionOk="0" h="3890" w="2600">
                  <a:moveTo>
                    <a:pt x="2012" y="237"/>
                  </a:moveTo>
                  <a:lnTo>
                    <a:pt x="2402" y="2133"/>
                  </a:lnTo>
                  <a:cubicBezTo>
                    <a:pt x="2363" y="2755"/>
                    <a:pt x="2286" y="3469"/>
                    <a:pt x="2217" y="3667"/>
                  </a:cubicBezTo>
                  <a:cubicBezTo>
                    <a:pt x="1921" y="3511"/>
                    <a:pt x="763" y="2742"/>
                    <a:pt x="676" y="2313"/>
                  </a:cubicBezTo>
                  <a:cubicBezTo>
                    <a:pt x="592" y="1883"/>
                    <a:pt x="335" y="1186"/>
                    <a:pt x="241" y="936"/>
                  </a:cubicBezTo>
                  <a:lnTo>
                    <a:pt x="2012" y="237"/>
                  </a:lnTo>
                  <a:close/>
                  <a:moveTo>
                    <a:pt x="2085" y="1"/>
                  </a:moveTo>
                  <a:cubicBezTo>
                    <a:pt x="2073" y="1"/>
                    <a:pt x="2061" y="3"/>
                    <a:pt x="2050" y="7"/>
                  </a:cubicBezTo>
                  <a:lnTo>
                    <a:pt x="78" y="786"/>
                  </a:lnTo>
                  <a:cubicBezTo>
                    <a:pt x="25" y="807"/>
                    <a:pt x="1" y="866"/>
                    <a:pt x="22" y="915"/>
                  </a:cubicBezTo>
                  <a:cubicBezTo>
                    <a:pt x="25" y="926"/>
                    <a:pt x="380" y="1848"/>
                    <a:pt x="484" y="2352"/>
                  </a:cubicBezTo>
                  <a:cubicBezTo>
                    <a:pt x="596" y="2919"/>
                    <a:pt x="2040" y="3824"/>
                    <a:pt x="2210" y="3882"/>
                  </a:cubicBezTo>
                  <a:cubicBezTo>
                    <a:pt x="2224" y="3887"/>
                    <a:pt x="2235" y="3890"/>
                    <a:pt x="2249" y="3890"/>
                  </a:cubicBezTo>
                  <a:cubicBezTo>
                    <a:pt x="2273" y="3890"/>
                    <a:pt x="2297" y="3879"/>
                    <a:pt x="2318" y="3866"/>
                  </a:cubicBezTo>
                  <a:cubicBezTo>
                    <a:pt x="2440" y="3786"/>
                    <a:pt x="2537" y="3201"/>
                    <a:pt x="2600" y="2133"/>
                  </a:cubicBezTo>
                  <a:lnTo>
                    <a:pt x="2600" y="2105"/>
                  </a:lnTo>
                  <a:lnTo>
                    <a:pt x="2182" y="80"/>
                  </a:lnTo>
                  <a:cubicBezTo>
                    <a:pt x="2179" y="52"/>
                    <a:pt x="2158" y="28"/>
                    <a:pt x="2134" y="14"/>
                  </a:cubicBezTo>
                  <a:cubicBezTo>
                    <a:pt x="2119" y="5"/>
                    <a:pt x="2102" y="1"/>
                    <a:pt x="2085"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49"/>
            <p:cNvSpPr/>
            <p:nvPr/>
          </p:nvSpPr>
          <p:spPr>
            <a:xfrm>
              <a:off x="1557662" y="1287250"/>
              <a:ext cx="94586" cy="72063"/>
            </a:xfrm>
            <a:custGeom>
              <a:rect b="b" l="l" r="r" t="t"/>
              <a:pathLst>
                <a:path extrusionOk="0" h="1379" w="1810">
                  <a:moveTo>
                    <a:pt x="1649" y="1"/>
                  </a:moveTo>
                  <a:cubicBezTo>
                    <a:pt x="1430" y="526"/>
                    <a:pt x="1127" y="731"/>
                    <a:pt x="888" y="804"/>
                  </a:cubicBezTo>
                  <a:cubicBezTo>
                    <a:pt x="797" y="832"/>
                    <a:pt x="703" y="846"/>
                    <a:pt x="605" y="846"/>
                  </a:cubicBezTo>
                  <a:cubicBezTo>
                    <a:pt x="414" y="846"/>
                    <a:pt x="209" y="794"/>
                    <a:pt x="0" y="690"/>
                  </a:cubicBezTo>
                  <a:lnTo>
                    <a:pt x="0" y="690"/>
                  </a:lnTo>
                  <a:cubicBezTo>
                    <a:pt x="49" y="842"/>
                    <a:pt x="90" y="989"/>
                    <a:pt x="119" y="1117"/>
                  </a:cubicBezTo>
                  <a:cubicBezTo>
                    <a:pt x="320" y="1250"/>
                    <a:pt x="560" y="1358"/>
                    <a:pt x="811" y="1375"/>
                  </a:cubicBezTo>
                  <a:cubicBezTo>
                    <a:pt x="828" y="1375"/>
                    <a:pt x="846" y="1379"/>
                    <a:pt x="863" y="1379"/>
                  </a:cubicBezTo>
                  <a:cubicBezTo>
                    <a:pt x="1235" y="1379"/>
                    <a:pt x="1562" y="1117"/>
                    <a:pt x="1810" y="777"/>
                  </a:cubicBezTo>
                  <a:lnTo>
                    <a:pt x="1649" y="1"/>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49"/>
            <p:cNvSpPr/>
            <p:nvPr/>
          </p:nvSpPr>
          <p:spPr>
            <a:xfrm>
              <a:off x="1456179" y="1216807"/>
              <a:ext cx="48965" cy="48861"/>
            </a:xfrm>
            <a:custGeom>
              <a:rect b="b" l="l" r="r" t="t"/>
              <a:pathLst>
                <a:path extrusionOk="0" h="935" w="937">
                  <a:moveTo>
                    <a:pt x="149" y="0"/>
                  </a:moveTo>
                  <a:cubicBezTo>
                    <a:pt x="64" y="0"/>
                    <a:pt x="1" y="52"/>
                    <a:pt x="1" y="207"/>
                  </a:cubicBezTo>
                  <a:cubicBezTo>
                    <a:pt x="1" y="674"/>
                    <a:pt x="519" y="935"/>
                    <a:pt x="937" y="935"/>
                  </a:cubicBezTo>
                  <a:lnTo>
                    <a:pt x="571" y="207"/>
                  </a:lnTo>
                  <a:cubicBezTo>
                    <a:pt x="571" y="207"/>
                    <a:pt x="318" y="0"/>
                    <a:pt x="149"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49"/>
            <p:cNvSpPr/>
            <p:nvPr/>
          </p:nvSpPr>
          <p:spPr>
            <a:xfrm>
              <a:off x="1646186" y="1136435"/>
              <a:ext cx="29891" cy="75042"/>
            </a:xfrm>
            <a:custGeom>
              <a:rect b="b" l="l" r="r" t="t"/>
              <a:pathLst>
                <a:path extrusionOk="0" h="1436" w="572">
                  <a:moveTo>
                    <a:pt x="289" y="0"/>
                  </a:moveTo>
                  <a:cubicBezTo>
                    <a:pt x="153" y="0"/>
                    <a:pt x="0" y="239"/>
                    <a:pt x="0" y="239"/>
                  </a:cubicBezTo>
                  <a:lnTo>
                    <a:pt x="157" y="1436"/>
                  </a:lnTo>
                  <a:cubicBezTo>
                    <a:pt x="157" y="1436"/>
                    <a:pt x="571" y="914"/>
                    <a:pt x="467" y="292"/>
                  </a:cubicBezTo>
                  <a:cubicBezTo>
                    <a:pt x="431" y="72"/>
                    <a:pt x="363" y="0"/>
                    <a:pt x="289"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49"/>
            <p:cNvSpPr/>
            <p:nvPr/>
          </p:nvSpPr>
          <p:spPr>
            <a:xfrm>
              <a:off x="1640908" y="1131262"/>
              <a:ext cx="40604" cy="85336"/>
            </a:xfrm>
            <a:custGeom>
              <a:rect b="b" l="l" r="r" t="t"/>
              <a:pathLst>
                <a:path extrusionOk="0" h="1633" w="777">
                  <a:moveTo>
                    <a:pt x="386" y="198"/>
                  </a:moveTo>
                  <a:cubicBezTo>
                    <a:pt x="388" y="198"/>
                    <a:pt x="389" y="198"/>
                    <a:pt x="390" y="199"/>
                  </a:cubicBezTo>
                  <a:cubicBezTo>
                    <a:pt x="401" y="203"/>
                    <a:pt x="443" y="240"/>
                    <a:pt x="470" y="407"/>
                  </a:cubicBezTo>
                  <a:cubicBezTo>
                    <a:pt x="526" y="741"/>
                    <a:pt x="418" y="1044"/>
                    <a:pt x="321" y="1242"/>
                  </a:cubicBezTo>
                  <a:lnTo>
                    <a:pt x="206" y="362"/>
                  </a:lnTo>
                  <a:cubicBezTo>
                    <a:pt x="273" y="269"/>
                    <a:pt x="355" y="198"/>
                    <a:pt x="386" y="198"/>
                  </a:cubicBezTo>
                  <a:close/>
                  <a:moveTo>
                    <a:pt x="392" y="0"/>
                  </a:moveTo>
                  <a:cubicBezTo>
                    <a:pt x="210" y="0"/>
                    <a:pt x="51" y="234"/>
                    <a:pt x="18" y="286"/>
                  </a:cubicBezTo>
                  <a:cubicBezTo>
                    <a:pt x="4" y="307"/>
                    <a:pt x="0" y="328"/>
                    <a:pt x="4" y="352"/>
                  </a:cubicBezTo>
                  <a:lnTo>
                    <a:pt x="161" y="1545"/>
                  </a:lnTo>
                  <a:cubicBezTo>
                    <a:pt x="164" y="1587"/>
                    <a:pt x="192" y="1618"/>
                    <a:pt x="230" y="1629"/>
                  </a:cubicBezTo>
                  <a:cubicBezTo>
                    <a:pt x="241" y="1632"/>
                    <a:pt x="247" y="1632"/>
                    <a:pt x="258" y="1632"/>
                  </a:cubicBezTo>
                  <a:cubicBezTo>
                    <a:pt x="286" y="1632"/>
                    <a:pt x="318" y="1618"/>
                    <a:pt x="334" y="1594"/>
                  </a:cubicBezTo>
                  <a:cubicBezTo>
                    <a:pt x="352" y="1573"/>
                    <a:pt x="777" y="1034"/>
                    <a:pt x="668" y="373"/>
                  </a:cubicBezTo>
                  <a:cubicBezTo>
                    <a:pt x="655" y="293"/>
                    <a:pt x="613" y="42"/>
                    <a:pt x="432" y="4"/>
                  </a:cubicBezTo>
                  <a:cubicBezTo>
                    <a:pt x="419" y="1"/>
                    <a:pt x="405" y="0"/>
                    <a:pt x="392"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49"/>
            <p:cNvSpPr/>
            <p:nvPr/>
          </p:nvSpPr>
          <p:spPr>
            <a:xfrm>
              <a:off x="1452573" y="1060818"/>
              <a:ext cx="210598" cy="265416"/>
            </a:xfrm>
            <a:custGeom>
              <a:rect b="b" l="l" r="r" t="t"/>
              <a:pathLst>
                <a:path extrusionOk="0" h="5079" w="4030">
                  <a:moveTo>
                    <a:pt x="1755" y="1"/>
                  </a:moveTo>
                  <a:cubicBezTo>
                    <a:pt x="1116" y="1"/>
                    <a:pt x="427" y="371"/>
                    <a:pt x="0" y="1689"/>
                  </a:cubicBezTo>
                  <a:cubicBezTo>
                    <a:pt x="0" y="1689"/>
                    <a:pt x="445" y="3547"/>
                    <a:pt x="1402" y="4459"/>
                  </a:cubicBezTo>
                  <a:cubicBezTo>
                    <a:pt x="1813" y="4853"/>
                    <a:pt x="2237" y="5079"/>
                    <a:pt x="2615" y="5079"/>
                  </a:cubicBezTo>
                  <a:cubicBezTo>
                    <a:pt x="3116" y="5079"/>
                    <a:pt x="3537" y="4682"/>
                    <a:pt x="3737" y="3753"/>
                  </a:cubicBezTo>
                  <a:cubicBezTo>
                    <a:pt x="4029" y="2402"/>
                    <a:pt x="3305" y="604"/>
                    <a:pt x="3305" y="604"/>
                  </a:cubicBezTo>
                  <a:cubicBezTo>
                    <a:pt x="3305" y="604"/>
                    <a:pt x="2571" y="1"/>
                    <a:pt x="17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49"/>
            <p:cNvSpPr/>
            <p:nvPr/>
          </p:nvSpPr>
          <p:spPr>
            <a:xfrm>
              <a:off x="1447295" y="1055749"/>
              <a:ext cx="220945" cy="275711"/>
            </a:xfrm>
            <a:custGeom>
              <a:rect b="b" l="l" r="r" t="t"/>
              <a:pathLst>
                <a:path extrusionOk="0" h="5276" w="4228">
                  <a:moveTo>
                    <a:pt x="1851" y="198"/>
                  </a:moveTo>
                  <a:cubicBezTo>
                    <a:pt x="2553" y="198"/>
                    <a:pt x="3202" y="673"/>
                    <a:pt x="3323" y="763"/>
                  </a:cubicBezTo>
                  <a:cubicBezTo>
                    <a:pt x="3406" y="983"/>
                    <a:pt x="4005" y="2608"/>
                    <a:pt x="3740" y="3829"/>
                  </a:cubicBezTo>
                  <a:cubicBezTo>
                    <a:pt x="3594" y="4508"/>
                    <a:pt x="3316" y="4928"/>
                    <a:pt x="2944" y="5043"/>
                  </a:cubicBezTo>
                  <a:cubicBezTo>
                    <a:pt x="2871" y="5065"/>
                    <a:pt x="2794" y="5076"/>
                    <a:pt x="2714" y="5076"/>
                  </a:cubicBezTo>
                  <a:cubicBezTo>
                    <a:pt x="2373" y="5076"/>
                    <a:pt x="1976" y="4873"/>
                    <a:pt x="1569" y="4487"/>
                  </a:cubicBezTo>
                  <a:cubicBezTo>
                    <a:pt x="707" y="3662"/>
                    <a:pt x="261" y="2019"/>
                    <a:pt x="202" y="1790"/>
                  </a:cubicBezTo>
                  <a:cubicBezTo>
                    <a:pt x="487" y="930"/>
                    <a:pt x="908" y="416"/>
                    <a:pt x="1458" y="252"/>
                  </a:cubicBezTo>
                  <a:cubicBezTo>
                    <a:pt x="1589" y="214"/>
                    <a:pt x="1721" y="198"/>
                    <a:pt x="1851" y="198"/>
                  </a:cubicBezTo>
                  <a:close/>
                  <a:moveTo>
                    <a:pt x="1859" y="1"/>
                  </a:moveTo>
                  <a:cubicBezTo>
                    <a:pt x="1708" y="1"/>
                    <a:pt x="1555" y="20"/>
                    <a:pt x="1402" y="65"/>
                  </a:cubicBezTo>
                  <a:cubicBezTo>
                    <a:pt x="779" y="245"/>
                    <a:pt x="310" y="816"/>
                    <a:pt x="4" y="1755"/>
                  </a:cubicBezTo>
                  <a:cubicBezTo>
                    <a:pt x="0" y="1773"/>
                    <a:pt x="0" y="1794"/>
                    <a:pt x="4" y="1811"/>
                  </a:cubicBezTo>
                  <a:cubicBezTo>
                    <a:pt x="21" y="1887"/>
                    <a:pt x="466" y="3704"/>
                    <a:pt x="1434" y="4629"/>
                  </a:cubicBezTo>
                  <a:cubicBezTo>
                    <a:pt x="1876" y="5054"/>
                    <a:pt x="2321" y="5276"/>
                    <a:pt x="2717" y="5276"/>
                  </a:cubicBezTo>
                  <a:cubicBezTo>
                    <a:pt x="2815" y="5276"/>
                    <a:pt x="2909" y="5262"/>
                    <a:pt x="3000" y="5234"/>
                  </a:cubicBezTo>
                  <a:cubicBezTo>
                    <a:pt x="3313" y="5137"/>
                    <a:pt x="3730" y="4824"/>
                    <a:pt x="3935" y="3871"/>
                  </a:cubicBezTo>
                  <a:cubicBezTo>
                    <a:pt x="4227" y="2507"/>
                    <a:pt x="3528" y="739"/>
                    <a:pt x="3497" y="667"/>
                  </a:cubicBezTo>
                  <a:cubicBezTo>
                    <a:pt x="3490" y="649"/>
                    <a:pt x="3483" y="638"/>
                    <a:pt x="3469" y="625"/>
                  </a:cubicBezTo>
                  <a:cubicBezTo>
                    <a:pt x="3434" y="595"/>
                    <a:pt x="2695" y="1"/>
                    <a:pt x="1859"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49"/>
            <p:cNvSpPr/>
            <p:nvPr/>
          </p:nvSpPr>
          <p:spPr>
            <a:xfrm>
              <a:off x="1541254" y="1066149"/>
              <a:ext cx="115385" cy="254964"/>
            </a:xfrm>
            <a:custGeom>
              <a:rect b="b" l="l" r="r" t="t"/>
              <a:pathLst>
                <a:path extrusionOk="0" h="4879" w="2208">
                  <a:moveTo>
                    <a:pt x="1" y="1"/>
                  </a:moveTo>
                  <a:lnTo>
                    <a:pt x="328" y="815"/>
                  </a:lnTo>
                  <a:cubicBezTo>
                    <a:pt x="328" y="815"/>
                    <a:pt x="367" y="805"/>
                    <a:pt x="433" y="805"/>
                  </a:cubicBezTo>
                  <a:cubicBezTo>
                    <a:pt x="613" y="805"/>
                    <a:pt x="982" y="874"/>
                    <a:pt x="1218" y="1379"/>
                  </a:cubicBezTo>
                  <a:cubicBezTo>
                    <a:pt x="1539" y="2067"/>
                    <a:pt x="1862" y="3080"/>
                    <a:pt x="1678" y="3859"/>
                  </a:cubicBezTo>
                  <a:cubicBezTo>
                    <a:pt x="1525" y="4507"/>
                    <a:pt x="1184" y="4775"/>
                    <a:pt x="680" y="4847"/>
                  </a:cubicBezTo>
                  <a:cubicBezTo>
                    <a:pt x="763" y="4868"/>
                    <a:pt x="839" y="4879"/>
                    <a:pt x="916" y="4879"/>
                  </a:cubicBezTo>
                  <a:cubicBezTo>
                    <a:pt x="996" y="4879"/>
                    <a:pt x="1072" y="4868"/>
                    <a:pt x="1146" y="4844"/>
                  </a:cubicBezTo>
                  <a:cubicBezTo>
                    <a:pt x="1518" y="4729"/>
                    <a:pt x="1796" y="4309"/>
                    <a:pt x="1942" y="3630"/>
                  </a:cubicBezTo>
                  <a:cubicBezTo>
                    <a:pt x="2207" y="2409"/>
                    <a:pt x="1608" y="784"/>
                    <a:pt x="1525" y="564"/>
                  </a:cubicBezTo>
                  <a:cubicBezTo>
                    <a:pt x="1406" y="474"/>
                    <a:pt x="756" y="1"/>
                    <a:pt x="54"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49"/>
            <p:cNvSpPr/>
            <p:nvPr/>
          </p:nvSpPr>
          <p:spPr>
            <a:xfrm>
              <a:off x="1529444" y="1193291"/>
              <a:ext cx="18604" cy="20903"/>
            </a:xfrm>
            <a:custGeom>
              <a:rect b="b" l="l" r="r" t="t"/>
              <a:pathLst>
                <a:path extrusionOk="0" h="400" w="356">
                  <a:moveTo>
                    <a:pt x="124" y="0"/>
                  </a:moveTo>
                  <a:cubicBezTo>
                    <a:pt x="109" y="0"/>
                    <a:pt x="94" y="3"/>
                    <a:pt x="81" y="10"/>
                  </a:cubicBezTo>
                  <a:cubicBezTo>
                    <a:pt x="12" y="45"/>
                    <a:pt x="1" y="160"/>
                    <a:pt x="57" y="264"/>
                  </a:cubicBezTo>
                  <a:cubicBezTo>
                    <a:pt x="101" y="347"/>
                    <a:pt x="172" y="400"/>
                    <a:pt x="232" y="400"/>
                  </a:cubicBezTo>
                  <a:cubicBezTo>
                    <a:pt x="247" y="400"/>
                    <a:pt x="262" y="396"/>
                    <a:pt x="275" y="389"/>
                  </a:cubicBezTo>
                  <a:cubicBezTo>
                    <a:pt x="346" y="355"/>
                    <a:pt x="356" y="240"/>
                    <a:pt x="300" y="135"/>
                  </a:cubicBezTo>
                  <a:cubicBezTo>
                    <a:pt x="256" y="52"/>
                    <a:pt x="184" y="0"/>
                    <a:pt x="124"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49"/>
            <p:cNvSpPr/>
            <p:nvPr/>
          </p:nvSpPr>
          <p:spPr>
            <a:xfrm>
              <a:off x="1583477" y="1175367"/>
              <a:ext cx="17663" cy="21687"/>
            </a:xfrm>
            <a:custGeom>
              <a:rect b="b" l="l" r="r" t="t"/>
              <a:pathLst>
                <a:path extrusionOk="0" h="415" w="338">
                  <a:moveTo>
                    <a:pt x="128" y="1"/>
                  </a:moveTo>
                  <a:cubicBezTo>
                    <a:pt x="118" y="1"/>
                    <a:pt x="107" y="2"/>
                    <a:pt x="97" y="6"/>
                  </a:cubicBezTo>
                  <a:cubicBezTo>
                    <a:pt x="28" y="33"/>
                    <a:pt x="0" y="141"/>
                    <a:pt x="42" y="252"/>
                  </a:cubicBezTo>
                  <a:cubicBezTo>
                    <a:pt x="75" y="349"/>
                    <a:pt x="147" y="414"/>
                    <a:pt x="211" y="414"/>
                  </a:cubicBezTo>
                  <a:cubicBezTo>
                    <a:pt x="221" y="414"/>
                    <a:pt x="231" y="412"/>
                    <a:pt x="240" y="409"/>
                  </a:cubicBezTo>
                  <a:cubicBezTo>
                    <a:pt x="314" y="385"/>
                    <a:pt x="338" y="273"/>
                    <a:pt x="299" y="162"/>
                  </a:cubicBezTo>
                  <a:cubicBezTo>
                    <a:pt x="266" y="66"/>
                    <a:pt x="194" y="1"/>
                    <a:pt x="128"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49"/>
            <p:cNvSpPr/>
            <p:nvPr/>
          </p:nvSpPr>
          <p:spPr>
            <a:xfrm>
              <a:off x="1557297" y="1146468"/>
              <a:ext cx="48547" cy="92496"/>
            </a:xfrm>
            <a:custGeom>
              <a:rect b="b" l="l" r="r" t="t"/>
              <a:pathLst>
                <a:path extrusionOk="0" h="1770" w="929">
                  <a:moveTo>
                    <a:pt x="621" y="0"/>
                  </a:moveTo>
                  <a:cubicBezTo>
                    <a:pt x="527" y="0"/>
                    <a:pt x="416" y="28"/>
                    <a:pt x="303" y="116"/>
                  </a:cubicBezTo>
                  <a:cubicBezTo>
                    <a:pt x="0" y="350"/>
                    <a:pt x="460" y="1341"/>
                    <a:pt x="536" y="1502"/>
                  </a:cubicBezTo>
                  <a:cubicBezTo>
                    <a:pt x="536" y="1526"/>
                    <a:pt x="526" y="1598"/>
                    <a:pt x="470" y="1640"/>
                  </a:cubicBezTo>
                  <a:cubicBezTo>
                    <a:pt x="440" y="1660"/>
                    <a:pt x="401" y="1670"/>
                    <a:pt x="354" y="1670"/>
                  </a:cubicBezTo>
                  <a:cubicBezTo>
                    <a:pt x="301" y="1670"/>
                    <a:pt x="237" y="1657"/>
                    <a:pt x="164" y="1630"/>
                  </a:cubicBezTo>
                  <a:cubicBezTo>
                    <a:pt x="160" y="1629"/>
                    <a:pt x="155" y="1628"/>
                    <a:pt x="151" y="1628"/>
                  </a:cubicBezTo>
                  <a:cubicBezTo>
                    <a:pt x="129" y="1628"/>
                    <a:pt x="107" y="1641"/>
                    <a:pt x="101" y="1661"/>
                  </a:cubicBezTo>
                  <a:cubicBezTo>
                    <a:pt x="91" y="1686"/>
                    <a:pt x="105" y="1717"/>
                    <a:pt x="129" y="1724"/>
                  </a:cubicBezTo>
                  <a:cubicBezTo>
                    <a:pt x="216" y="1755"/>
                    <a:pt x="289" y="1770"/>
                    <a:pt x="355" y="1770"/>
                  </a:cubicBezTo>
                  <a:cubicBezTo>
                    <a:pt x="425" y="1770"/>
                    <a:pt x="481" y="1752"/>
                    <a:pt x="529" y="1720"/>
                  </a:cubicBezTo>
                  <a:cubicBezTo>
                    <a:pt x="637" y="1640"/>
                    <a:pt x="637" y="1494"/>
                    <a:pt x="637" y="1487"/>
                  </a:cubicBezTo>
                  <a:cubicBezTo>
                    <a:pt x="637" y="1481"/>
                    <a:pt x="633" y="1473"/>
                    <a:pt x="630" y="1470"/>
                  </a:cubicBezTo>
                  <a:cubicBezTo>
                    <a:pt x="428" y="1052"/>
                    <a:pt x="177" y="339"/>
                    <a:pt x="362" y="196"/>
                  </a:cubicBezTo>
                  <a:cubicBezTo>
                    <a:pt x="457" y="122"/>
                    <a:pt x="548" y="99"/>
                    <a:pt x="625" y="99"/>
                  </a:cubicBezTo>
                  <a:cubicBezTo>
                    <a:pt x="749" y="99"/>
                    <a:pt x="836" y="161"/>
                    <a:pt x="842" y="166"/>
                  </a:cubicBezTo>
                  <a:cubicBezTo>
                    <a:pt x="850" y="171"/>
                    <a:pt x="860" y="174"/>
                    <a:pt x="870" y="174"/>
                  </a:cubicBezTo>
                  <a:cubicBezTo>
                    <a:pt x="886" y="174"/>
                    <a:pt x="901" y="167"/>
                    <a:pt x="911" y="155"/>
                  </a:cubicBezTo>
                  <a:cubicBezTo>
                    <a:pt x="929" y="134"/>
                    <a:pt x="922" y="103"/>
                    <a:pt x="901" y="85"/>
                  </a:cubicBezTo>
                  <a:cubicBezTo>
                    <a:pt x="899" y="83"/>
                    <a:pt x="784" y="0"/>
                    <a:pt x="621"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49"/>
            <p:cNvSpPr/>
            <p:nvPr/>
          </p:nvSpPr>
          <p:spPr>
            <a:xfrm>
              <a:off x="1558394" y="1249938"/>
              <a:ext cx="47450" cy="21373"/>
            </a:xfrm>
            <a:custGeom>
              <a:rect b="b" l="l" r="r" t="t"/>
              <a:pathLst>
                <a:path extrusionOk="0" h="409" w="908">
                  <a:moveTo>
                    <a:pt x="853" y="1"/>
                  </a:moveTo>
                  <a:cubicBezTo>
                    <a:pt x="834" y="1"/>
                    <a:pt x="815" y="11"/>
                    <a:pt x="807" y="29"/>
                  </a:cubicBezTo>
                  <a:cubicBezTo>
                    <a:pt x="804" y="33"/>
                    <a:pt x="707" y="238"/>
                    <a:pt x="505" y="294"/>
                  </a:cubicBezTo>
                  <a:cubicBezTo>
                    <a:pt x="471" y="304"/>
                    <a:pt x="437" y="309"/>
                    <a:pt x="401" y="309"/>
                  </a:cubicBezTo>
                  <a:cubicBezTo>
                    <a:pt x="303" y="309"/>
                    <a:pt x="196" y="271"/>
                    <a:pt x="84" y="200"/>
                  </a:cubicBezTo>
                  <a:cubicBezTo>
                    <a:pt x="76" y="195"/>
                    <a:pt x="66" y="192"/>
                    <a:pt x="57" y="192"/>
                  </a:cubicBezTo>
                  <a:cubicBezTo>
                    <a:pt x="41" y="192"/>
                    <a:pt x="24" y="199"/>
                    <a:pt x="14" y="214"/>
                  </a:cubicBezTo>
                  <a:cubicBezTo>
                    <a:pt x="0" y="238"/>
                    <a:pt x="7" y="266"/>
                    <a:pt x="31" y="283"/>
                  </a:cubicBezTo>
                  <a:cubicBezTo>
                    <a:pt x="160" y="367"/>
                    <a:pt x="285" y="408"/>
                    <a:pt x="404" y="408"/>
                  </a:cubicBezTo>
                  <a:cubicBezTo>
                    <a:pt x="445" y="408"/>
                    <a:pt x="490" y="402"/>
                    <a:pt x="532" y="391"/>
                  </a:cubicBezTo>
                  <a:cubicBezTo>
                    <a:pt x="776" y="322"/>
                    <a:pt x="890" y="82"/>
                    <a:pt x="895" y="71"/>
                  </a:cubicBezTo>
                  <a:cubicBezTo>
                    <a:pt x="908" y="47"/>
                    <a:pt x="898" y="19"/>
                    <a:pt x="874" y="5"/>
                  </a:cubicBezTo>
                  <a:cubicBezTo>
                    <a:pt x="867" y="2"/>
                    <a:pt x="860" y="1"/>
                    <a:pt x="853"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49"/>
            <p:cNvSpPr/>
            <p:nvPr/>
          </p:nvSpPr>
          <p:spPr>
            <a:xfrm>
              <a:off x="1498716" y="1158853"/>
              <a:ext cx="44053" cy="35013"/>
            </a:xfrm>
            <a:custGeom>
              <a:rect b="b" l="l" r="r" t="t"/>
              <a:pathLst>
                <a:path extrusionOk="0" h="670" w="843">
                  <a:moveTo>
                    <a:pt x="499" y="1"/>
                  </a:moveTo>
                  <a:cubicBezTo>
                    <a:pt x="467" y="1"/>
                    <a:pt x="434" y="5"/>
                    <a:pt x="401" y="15"/>
                  </a:cubicBezTo>
                  <a:cubicBezTo>
                    <a:pt x="220" y="67"/>
                    <a:pt x="91" y="266"/>
                    <a:pt x="8" y="607"/>
                  </a:cubicBezTo>
                  <a:cubicBezTo>
                    <a:pt x="1" y="635"/>
                    <a:pt x="18" y="659"/>
                    <a:pt x="43" y="666"/>
                  </a:cubicBezTo>
                  <a:cubicBezTo>
                    <a:pt x="49" y="666"/>
                    <a:pt x="53" y="669"/>
                    <a:pt x="57" y="669"/>
                  </a:cubicBezTo>
                  <a:cubicBezTo>
                    <a:pt x="78" y="669"/>
                    <a:pt x="99" y="652"/>
                    <a:pt x="105" y="631"/>
                  </a:cubicBezTo>
                  <a:cubicBezTo>
                    <a:pt x="175" y="332"/>
                    <a:pt x="286" y="151"/>
                    <a:pt x="429" y="109"/>
                  </a:cubicBezTo>
                  <a:cubicBezTo>
                    <a:pt x="451" y="102"/>
                    <a:pt x="474" y="99"/>
                    <a:pt x="496" y="99"/>
                  </a:cubicBezTo>
                  <a:cubicBezTo>
                    <a:pt x="631" y="99"/>
                    <a:pt x="752" y="210"/>
                    <a:pt x="752" y="210"/>
                  </a:cubicBezTo>
                  <a:cubicBezTo>
                    <a:pt x="762" y="218"/>
                    <a:pt x="775" y="223"/>
                    <a:pt x="787" y="223"/>
                  </a:cubicBezTo>
                  <a:cubicBezTo>
                    <a:pt x="800" y="223"/>
                    <a:pt x="813" y="218"/>
                    <a:pt x="822" y="207"/>
                  </a:cubicBezTo>
                  <a:cubicBezTo>
                    <a:pt x="843" y="189"/>
                    <a:pt x="839" y="158"/>
                    <a:pt x="818" y="137"/>
                  </a:cubicBezTo>
                  <a:cubicBezTo>
                    <a:pt x="813" y="131"/>
                    <a:pt x="673" y="1"/>
                    <a:pt x="499"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49"/>
            <p:cNvSpPr/>
            <p:nvPr/>
          </p:nvSpPr>
          <p:spPr>
            <a:xfrm>
              <a:off x="1388401" y="1028262"/>
              <a:ext cx="295986" cy="252351"/>
            </a:xfrm>
            <a:custGeom>
              <a:rect b="b" l="l" r="r" t="t"/>
              <a:pathLst>
                <a:path extrusionOk="0" h="4829" w="5664">
                  <a:moveTo>
                    <a:pt x="2418" y="0"/>
                  </a:moveTo>
                  <a:cubicBezTo>
                    <a:pt x="1163" y="0"/>
                    <a:pt x="988" y="1099"/>
                    <a:pt x="988" y="2153"/>
                  </a:cubicBezTo>
                  <a:cubicBezTo>
                    <a:pt x="988" y="3297"/>
                    <a:pt x="0" y="4647"/>
                    <a:pt x="675" y="4804"/>
                  </a:cubicBezTo>
                  <a:cubicBezTo>
                    <a:pt x="749" y="4821"/>
                    <a:pt x="817" y="4828"/>
                    <a:pt x="882" y="4828"/>
                  </a:cubicBezTo>
                  <a:cubicBezTo>
                    <a:pt x="1404" y="4828"/>
                    <a:pt x="1611" y="4334"/>
                    <a:pt x="1611" y="4334"/>
                  </a:cubicBezTo>
                  <a:cubicBezTo>
                    <a:pt x="1611" y="4334"/>
                    <a:pt x="2338" y="3141"/>
                    <a:pt x="2338" y="2309"/>
                  </a:cubicBezTo>
                  <a:cubicBezTo>
                    <a:pt x="2338" y="1602"/>
                    <a:pt x="2991" y="1549"/>
                    <a:pt x="3187" y="1549"/>
                  </a:cubicBezTo>
                  <a:cubicBezTo>
                    <a:pt x="3222" y="1549"/>
                    <a:pt x="3242" y="1551"/>
                    <a:pt x="3242" y="1551"/>
                  </a:cubicBezTo>
                  <a:cubicBezTo>
                    <a:pt x="3242" y="1551"/>
                    <a:pt x="3246" y="1548"/>
                    <a:pt x="3253" y="1540"/>
                  </a:cubicBezTo>
                  <a:cubicBezTo>
                    <a:pt x="3287" y="1497"/>
                    <a:pt x="3439" y="1322"/>
                    <a:pt x="3655" y="1322"/>
                  </a:cubicBezTo>
                  <a:cubicBezTo>
                    <a:pt x="3752" y="1322"/>
                    <a:pt x="3863" y="1357"/>
                    <a:pt x="3981" y="1456"/>
                  </a:cubicBezTo>
                  <a:cubicBezTo>
                    <a:pt x="4394" y="1811"/>
                    <a:pt x="4440" y="2226"/>
                    <a:pt x="4777" y="2333"/>
                  </a:cubicBezTo>
                  <a:cubicBezTo>
                    <a:pt x="4807" y="2343"/>
                    <a:pt x="4839" y="2347"/>
                    <a:pt x="4872" y="2347"/>
                  </a:cubicBezTo>
                  <a:cubicBezTo>
                    <a:pt x="5208" y="2347"/>
                    <a:pt x="5664" y="1902"/>
                    <a:pt x="5664" y="1902"/>
                  </a:cubicBezTo>
                  <a:cubicBezTo>
                    <a:pt x="5664" y="1902"/>
                    <a:pt x="5160" y="1168"/>
                    <a:pt x="4561" y="646"/>
                  </a:cubicBezTo>
                  <a:cubicBezTo>
                    <a:pt x="4158" y="295"/>
                    <a:pt x="3810" y="200"/>
                    <a:pt x="3576" y="200"/>
                  </a:cubicBezTo>
                  <a:cubicBezTo>
                    <a:pt x="3487" y="200"/>
                    <a:pt x="3414" y="214"/>
                    <a:pt x="3361" y="232"/>
                  </a:cubicBezTo>
                  <a:cubicBezTo>
                    <a:pt x="3229" y="135"/>
                    <a:pt x="3034" y="61"/>
                    <a:pt x="2752" y="24"/>
                  </a:cubicBezTo>
                  <a:cubicBezTo>
                    <a:pt x="2633" y="8"/>
                    <a:pt x="2522" y="0"/>
                    <a:pt x="2418"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49"/>
            <p:cNvSpPr/>
            <p:nvPr/>
          </p:nvSpPr>
          <p:spPr>
            <a:xfrm>
              <a:off x="1422734" y="1064842"/>
              <a:ext cx="140416" cy="183372"/>
            </a:xfrm>
            <a:custGeom>
              <a:rect b="b" l="l" r="r" t="t"/>
              <a:pathLst>
                <a:path extrusionOk="0" h="3509" w="2687">
                  <a:moveTo>
                    <a:pt x="2038" y="1"/>
                  </a:moveTo>
                  <a:cubicBezTo>
                    <a:pt x="1839" y="1"/>
                    <a:pt x="1616" y="69"/>
                    <a:pt x="1403" y="284"/>
                  </a:cubicBezTo>
                  <a:cubicBezTo>
                    <a:pt x="996" y="687"/>
                    <a:pt x="905" y="1349"/>
                    <a:pt x="825" y="1925"/>
                  </a:cubicBezTo>
                  <a:cubicBezTo>
                    <a:pt x="790" y="2184"/>
                    <a:pt x="756" y="2423"/>
                    <a:pt x="700" y="2629"/>
                  </a:cubicBezTo>
                  <a:cubicBezTo>
                    <a:pt x="522" y="3279"/>
                    <a:pt x="63" y="3404"/>
                    <a:pt x="42" y="3411"/>
                  </a:cubicBezTo>
                  <a:cubicBezTo>
                    <a:pt x="18" y="3418"/>
                    <a:pt x="0" y="3443"/>
                    <a:pt x="8" y="3470"/>
                  </a:cubicBezTo>
                  <a:cubicBezTo>
                    <a:pt x="14" y="3491"/>
                    <a:pt x="35" y="3509"/>
                    <a:pt x="56" y="3509"/>
                  </a:cubicBezTo>
                  <a:cubicBezTo>
                    <a:pt x="60" y="3509"/>
                    <a:pt x="63" y="3509"/>
                    <a:pt x="67" y="3505"/>
                  </a:cubicBezTo>
                  <a:cubicBezTo>
                    <a:pt x="91" y="3502"/>
                    <a:pt x="599" y="3366"/>
                    <a:pt x="794" y="2656"/>
                  </a:cubicBezTo>
                  <a:cubicBezTo>
                    <a:pt x="853" y="2441"/>
                    <a:pt x="888" y="2197"/>
                    <a:pt x="923" y="1940"/>
                  </a:cubicBezTo>
                  <a:cubicBezTo>
                    <a:pt x="1002" y="1376"/>
                    <a:pt x="1090" y="736"/>
                    <a:pt x="1472" y="353"/>
                  </a:cubicBezTo>
                  <a:cubicBezTo>
                    <a:pt x="1666" y="160"/>
                    <a:pt x="1866" y="98"/>
                    <a:pt x="2043" y="98"/>
                  </a:cubicBezTo>
                  <a:cubicBezTo>
                    <a:pt x="2348" y="98"/>
                    <a:pt x="2584" y="281"/>
                    <a:pt x="2600" y="294"/>
                  </a:cubicBezTo>
                  <a:cubicBezTo>
                    <a:pt x="2609" y="302"/>
                    <a:pt x="2620" y="305"/>
                    <a:pt x="2631" y="305"/>
                  </a:cubicBezTo>
                  <a:cubicBezTo>
                    <a:pt x="2645" y="305"/>
                    <a:pt x="2659" y="299"/>
                    <a:pt x="2669" y="287"/>
                  </a:cubicBezTo>
                  <a:cubicBezTo>
                    <a:pt x="2686" y="266"/>
                    <a:pt x="2683" y="235"/>
                    <a:pt x="2662" y="217"/>
                  </a:cubicBezTo>
                  <a:cubicBezTo>
                    <a:pt x="2658" y="213"/>
                    <a:pt x="2386" y="1"/>
                    <a:pt x="20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49"/>
            <p:cNvSpPr/>
            <p:nvPr/>
          </p:nvSpPr>
          <p:spPr>
            <a:xfrm>
              <a:off x="1429476" y="1052719"/>
              <a:ext cx="110577" cy="139684"/>
            </a:xfrm>
            <a:custGeom>
              <a:rect b="b" l="l" r="r" t="t"/>
              <a:pathLst>
                <a:path extrusionOk="0" h="2673" w="2116">
                  <a:moveTo>
                    <a:pt x="1414" y="0"/>
                  </a:moveTo>
                  <a:cubicBezTo>
                    <a:pt x="1155" y="0"/>
                    <a:pt x="842" y="104"/>
                    <a:pt x="505" y="442"/>
                  </a:cubicBezTo>
                  <a:cubicBezTo>
                    <a:pt x="38" y="908"/>
                    <a:pt x="38" y="1260"/>
                    <a:pt x="42" y="1796"/>
                  </a:cubicBezTo>
                  <a:cubicBezTo>
                    <a:pt x="42" y="2029"/>
                    <a:pt x="42" y="2294"/>
                    <a:pt x="4" y="2617"/>
                  </a:cubicBezTo>
                  <a:cubicBezTo>
                    <a:pt x="1" y="2645"/>
                    <a:pt x="22" y="2669"/>
                    <a:pt x="46" y="2673"/>
                  </a:cubicBezTo>
                  <a:lnTo>
                    <a:pt x="52" y="2673"/>
                  </a:lnTo>
                  <a:cubicBezTo>
                    <a:pt x="77" y="2673"/>
                    <a:pt x="98" y="2652"/>
                    <a:pt x="101" y="2628"/>
                  </a:cubicBezTo>
                  <a:cubicBezTo>
                    <a:pt x="139" y="2297"/>
                    <a:pt x="139" y="2029"/>
                    <a:pt x="139" y="1796"/>
                  </a:cubicBezTo>
                  <a:cubicBezTo>
                    <a:pt x="139" y="1267"/>
                    <a:pt x="139" y="947"/>
                    <a:pt x="574" y="512"/>
                  </a:cubicBezTo>
                  <a:cubicBezTo>
                    <a:pt x="893" y="193"/>
                    <a:pt x="1184" y="96"/>
                    <a:pt x="1421" y="96"/>
                  </a:cubicBezTo>
                  <a:cubicBezTo>
                    <a:pt x="1778" y="96"/>
                    <a:pt x="2012" y="318"/>
                    <a:pt x="2029" y="335"/>
                  </a:cubicBezTo>
                  <a:cubicBezTo>
                    <a:pt x="2038" y="343"/>
                    <a:pt x="2050" y="348"/>
                    <a:pt x="2062" y="348"/>
                  </a:cubicBezTo>
                  <a:cubicBezTo>
                    <a:pt x="2075" y="348"/>
                    <a:pt x="2088" y="343"/>
                    <a:pt x="2098" y="335"/>
                  </a:cubicBezTo>
                  <a:cubicBezTo>
                    <a:pt x="2116" y="314"/>
                    <a:pt x="2116" y="282"/>
                    <a:pt x="2098" y="265"/>
                  </a:cubicBezTo>
                  <a:cubicBezTo>
                    <a:pt x="2094" y="261"/>
                    <a:pt x="1823" y="0"/>
                    <a:pt x="141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49"/>
            <p:cNvSpPr/>
            <p:nvPr/>
          </p:nvSpPr>
          <p:spPr>
            <a:xfrm>
              <a:off x="1573653" y="1053398"/>
              <a:ext cx="94586" cy="57013"/>
            </a:xfrm>
            <a:custGeom>
              <a:rect b="b" l="l" r="r" t="t"/>
              <a:pathLst>
                <a:path extrusionOk="0" h="1091" w="1810">
                  <a:moveTo>
                    <a:pt x="586" y="1"/>
                  </a:moveTo>
                  <a:cubicBezTo>
                    <a:pt x="282" y="1"/>
                    <a:pt x="49" y="109"/>
                    <a:pt x="35" y="116"/>
                  </a:cubicBezTo>
                  <a:cubicBezTo>
                    <a:pt x="11" y="127"/>
                    <a:pt x="1" y="158"/>
                    <a:pt x="11" y="182"/>
                  </a:cubicBezTo>
                  <a:cubicBezTo>
                    <a:pt x="20" y="199"/>
                    <a:pt x="37" y="209"/>
                    <a:pt x="54" y="209"/>
                  </a:cubicBezTo>
                  <a:cubicBezTo>
                    <a:pt x="61" y="209"/>
                    <a:pt x="69" y="207"/>
                    <a:pt x="77" y="203"/>
                  </a:cubicBezTo>
                  <a:cubicBezTo>
                    <a:pt x="82" y="203"/>
                    <a:pt x="304" y="101"/>
                    <a:pt x="590" y="101"/>
                  </a:cubicBezTo>
                  <a:cubicBezTo>
                    <a:pt x="717" y="101"/>
                    <a:pt x="856" y="121"/>
                    <a:pt x="995" y="179"/>
                  </a:cubicBezTo>
                  <a:cubicBezTo>
                    <a:pt x="1312" y="311"/>
                    <a:pt x="1549" y="607"/>
                    <a:pt x="1705" y="1056"/>
                  </a:cubicBezTo>
                  <a:cubicBezTo>
                    <a:pt x="1712" y="1077"/>
                    <a:pt x="1733" y="1091"/>
                    <a:pt x="1754" y="1091"/>
                  </a:cubicBezTo>
                  <a:cubicBezTo>
                    <a:pt x="1757" y="1091"/>
                    <a:pt x="1764" y="1087"/>
                    <a:pt x="1767" y="1087"/>
                  </a:cubicBezTo>
                  <a:cubicBezTo>
                    <a:pt x="1796" y="1077"/>
                    <a:pt x="1809" y="1049"/>
                    <a:pt x="1799" y="1025"/>
                  </a:cubicBezTo>
                  <a:cubicBezTo>
                    <a:pt x="1632" y="548"/>
                    <a:pt x="1375" y="232"/>
                    <a:pt x="1033" y="89"/>
                  </a:cubicBezTo>
                  <a:cubicBezTo>
                    <a:pt x="879" y="23"/>
                    <a:pt x="725" y="1"/>
                    <a:pt x="5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49"/>
            <p:cNvSpPr/>
            <p:nvPr/>
          </p:nvSpPr>
          <p:spPr>
            <a:xfrm>
              <a:off x="1478336" y="1528784"/>
              <a:ext cx="2945442" cy="2109165"/>
            </a:xfrm>
            <a:custGeom>
              <a:rect b="b" l="l" r="r" t="t"/>
              <a:pathLst>
                <a:path extrusionOk="0" h="40361" w="56364">
                  <a:moveTo>
                    <a:pt x="8827" y="1"/>
                  </a:moveTo>
                  <a:cubicBezTo>
                    <a:pt x="8530" y="1"/>
                    <a:pt x="8240" y="96"/>
                    <a:pt x="8000" y="270"/>
                  </a:cubicBezTo>
                  <a:cubicBezTo>
                    <a:pt x="7933" y="315"/>
                    <a:pt x="7885" y="378"/>
                    <a:pt x="7843" y="448"/>
                  </a:cubicBezTo>
                  <a:lnTo>
                    <a:pt x="6566" y="2658"/>
                  </a:lnTo>
                  <a:cubicBezTo>
                    <a:pt x="6456" y="2851"/>
                    <a:pt x="6250" y="2966"/>
                    <a:pt x="6031" y="2966"/>
                  </a:cubicBezTo>
                  <a:cubicBezTo>
                    <a:pt x="6002" y="2966"/>
                    <a:pt x="5973" y="2964"/>
                    <a:pt x="5944" y="2960"/>
                  </a:cubicBezTo>
                  <a:lnTo>
                    <a:pt x="4983" y="2817"/>
                  </a:lnTo>
                  <a:cubicBezTo>
                    <a:pt x="4953" y="2813"/>
                    <a:pt x="4924" y="2811"/>
                    <a:pt x="4894" y="2811"/>
                  </a:cubicBezTo>
                  <a:cubicBezTo>
                    <a:pt x="4593" y="2811"/>
                    <a:pt x="4329" y="3031"/>
                    <a:pt x="4284" y="3339"/>
                  </a:cubicBezTo>
                  <a:lnTo>
                    <a:pt x="50" y="32206"/>
                  </a:lnTo>
                  <a:cubicBezTo>
                    <a:pt x="1" y="32543"/>
                    <a:pt x="235" y="32856"/>
                    <a:pt x="572" y="32905"/>
                  </a:cubicBezTo>
                  <a:lnTo>
                    <a:pt x="51385" y="40354"/>
                  </a:lnTo>
                  <a:cubicBezTo>
                    <a:pt x="51415" y="40358"/>
                    <a:pt x="51446" y="40360"/>
                    <a:pt x="51475" y="40360"/>
                  </a:cubicBezTo>
                  <a:cubicBezTo>
                    <a:pt x="51777" y="40360"/>
                    <a:pt x="52040" y="40140"/>
                    <a:pt x="52084" y="39836"/>
                  </a:cubicBezTo>
                  <a:lnTo>
                    <a:pt x="56315" y="10966"/>
                  </a:lnTo>
                  <a:cubicBezTo>
                    <a:pt x="56363" y="10628"/>
                    <a:pt x="56134" y="10319"/>
                    <a:pt x="55796" y="10266"/>
                  </a:cubicBezTo>
                  <a:lnTo>
                    <a:pt x="24362" y="5659"/>
                  </a:lnTo>
                  <a:cubicBezTo>
                    <a:pt x="24147" y="5628"/>
                    <a:pt x="23962" y="5482"/>
                    <a:pt x="23879" y="5280"/>
                  </a:cubicBezTo>
                  <a:lnTo>
                    <a:pt x="22741" y="2462"/>
                  </a:lnTo>
                  <a:cubicBezTo>
                    <a:pt x="22710" y="2389"/>
                    <a:pt x="22668" y="2319"/>
                    <a:pt x="22608" y="2264"/>
                  </a:cubicBezTo>
                  <a:cubicBezTo>
                    <a:pt x="22400" y="2065"/>
                    <a:pt x="22133" y="1937"/>
                    <a:pt x="21844" y="1895"/>
                  </a:cubicBezTo>
                  <a:lnTo>
                    <a:pt x="9036" y="16"/>
                  </a:lnTo>
                  <a:cubicBezTo>
                    <a:pt x="8967" y="6"/>
                    <a:pt x="8897" y="1"/>
                    <a:pt x="8827"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49"/>
            <p:cNvSpPr/>
            <p:nvPr/>
          </p:nvSpPr>
          <p:spPr>
            <a:xfrm>
              <a:off x="1474364" y="1523663"/>
              <a:ext cx="2953437" cy="2119616"/>
            </a:xfrm>
            <a:custGeom>
              <a:rect b="b" l="l" r="r" t="t"/>
              <a:pathLst>
                <a:path extrusionOk="0" h="40561" w="56517">
                  <a:moveTo>
                    <a:pt x="8906" y="198"/>
                  </a:moveTo>
                  <a:cubicBezTo>
                    <a:pt x="8970" y="198"/>
                    <a:pt x="9034" y="203"/>
                    <a:pt x="9099" y="212"/>
                  </a:cubicBezTo>
                  <a:lnTo>
                    <a:pt x="21905" y="2091"/>
                  </a:lnTo>
                  <a:cubicBezTo>
                    <a:pt x="22173" y="2129"/>
                    <a:pt x="22421" y="2247"/>
                    <a:pt x="22619" y="2435"/>
                  </a:cubicBezTo>
                  <a:cubicBezTo>
                    <a:pt x="22660" y="2473"/>
                    <a:pt x="22695" y="2529"/>
                    <a:pt x="22726" y="2599"/>
                  </a:cubicBezTo>
                  <a:lnTo>
                    <a:pt x="23864" y="5417"/>
                  </a:lnTo>
                  <a:cubicBezTo>
                    <a:pt x="23958" y="5650"/>
                    <a:pt x="24174" y="5817"/>
                    <a:pt x="24425" y="5855"/>
                  </a:cubicBezTo>
                  <a:lnTo>
                    <a:pt x="55859" y="10465"/>
                  </a:lnTo>
                  <a:cubicBezTo>
                    <a:pt x="55994" y="10483"/>
                    <a:pt x="56116" y="10555"/>
                    <a:pt x="56196" y="10667"/>
                  </a:cubicBezTo>
                  <a:cubicBezTo>
                    <a:pt x="56280" y="10778"/>
                    <a:pt x="56314" y="10913"/>
                    <a:pt x="56293" y="11050"/>
                  </a:cubicBezTo>
                  <a:lnTo>
                    <a:pt x="52063" y="39920"/>
                  </a:lnTo>
                  <a:cubicBezTo>
                    <a:pt x="52042" y="40055"/>
                    <a:pt x="51969" y="40177"/>
                    <a:pt x="51858" y="40257"/>
                  </a:cubicBezTo>
                  <a:cubicBezTo>
                    <a:pt x="51770" y="40325"/>
                    <a:pt x="51664" y="40361"/>
                    <a:pt x="51553" y="40361"/>
                  </a:cubicBezTo>
                  <a:cubicBezTo>
                    <a:pt x="51528" y="40361"/>
                    <a:pt x="51501" y="40359"/>
                    <a:pt x="51475" y="40355"/>
                  </a:cubicBezTo>
                  <a:lnTo>
                    <a:pt x="661" y="32906"/>
                  </a:lnTo>
                  <a:cubicBezTo>
                    <a:pt x="526" y="32885"/>
                    <a:pt x="404" y="32811"/>
                    <a:pt x="321" y="32704"/>
                  </a:cubicBezTo>
                  <a:cubicBezTo>
                    <a:pt x="241" y="32593"/>
                    <a:pt x="206" y="32456"/>
                    <a:pt x="227" y="32318"/>
                  </a:cubicBezTo>
                  <a:lnTo>
                    <a:pt x="4457" y="3451"/>
                  </a:lnTo>
                  <a:cubicBezTo>
                    <a:pt x="4478" y="3312"/>
                    <a:pt x="4552" y="3194"/>
                    <a:pt x="4659" y="3110"/>
                  </a:cubicBezTo>
                  <a:cubicBezTo>
                    <a:pt x="4750" y="3044"/>
                    <a:pt x="4857" y="3009"/>
                    <a:pt x="4969" y="3009"/>
                  </a:cubicBezTo>
                  <a:cubicBezTo>
                    <a:pt x="4993" y="3009"/>
                    <a:pt x="5018" y="3009"/>
                    <a:pt x="5042" y="3013"/>
                  </a:cubicBezTo>
                  <a:lnTo>
                    <a:pt x="6005" y="3155"/>
                  </a:lnTo>
                  <a:cubicBezTo>
                    <a:pt x="6040" y="3160"/>
                    <a:pt x="6075" y="3163"/>
                    <a:pt x="6110" y="3163"/>
                  </a:cubicBezTo>
                  <a:cubicBezTo>
                    <a:pt x="6363" y="3163"/>
                    <a:pt x="6598" y="3031"/>
                    <a:pt x="6729" y="2807"/>
                  </a:cubicBezTo>
                  <a:lnTo>
                    <a:pt x="8006" y="595"/>
                  </a:lnTo>
                  <a:cubicBezTo>
                    <a:pt x="8044" y="532"/>
                    <a:pt x="8086" y="483"/>
                    <a:pt x="8131" y="448"/>
                  </a:cubicBezTo>
                  <a:cubicBezTo>
                    <a:pt x="8361" y="284"/>
                    <a:pt x="8629" y="198"/>
                    <a:pt x="8906" y="198"/>
                  </a:cubicBezTo>
                  <a:close/>
                  <a:moveTo>
                    <a:pt x="8902" y="0"/>
                  </a:moveTo>
                  <a:cubicBezTo>
                    <a:pt x="8585" y="0"/>
                    <a:pt x="8276" y="99"/>
                    <a:pt x="8017" y="288"/>
                  </a:cubicBezTo>
                  <a:cubicBezTo>
                    <a:pt x="7947" y="337"/>
                    <a:pt x="7884" y="410"/>
                    <a:pt x="7836" y="497"/>
                  </a:cubicBezTo>
                  <a:lnTo>
                    <a:pt x="6556" y="2706"/>
                  </a:lnTo>
                  <a:cubicBezTo>
                    <a:pt x="6464" y="2868"/>
                    <a:pt x="6295" y="2966"/>
                    <a:pt x="6111" y="2966"/>
                  </a:cubicBezTo>
                  <a:cubicBezTo>
                    <a:pt x="6086" y="2966"/>
                    <a:pt x="6060" y="2964"/>
                    <a:pt x="6034" y="2960"/>
                  </a:cubicBezTo>
                  <a:lnTo>
                    <a:pt x="5074" y="2818"/>
                  </a:lnTo>
                  <a:cubicBezTo>
                    <a:pt x="5039" y="2813"/>
                    <a:pt x="5004" y="2810"/>
                    <a:pt x="4969" y="2810"/>
                  </a:cubicBezTo>
                  <a:cubicBezTo>
                    <a:pt x="4816" y="2810"/>
                    <a:pt x="4666" y="2860"/>
                    <a:pt x="4541" y="2953"/>
                  </a:cubicBezTo>
                  <a:cubicBezTo>
                    <a:pt x="4388" y="3064"/>
                    <a:pt x="4290" y="3231"/>
                    <a:pt x="4263" y="3419"/>
                  </a:cubicBezTo>
                  <a:lnTo>
                    <a:pt x="28" y="32289"/>
                  </a:lnTo>
                  <a:cubicBezTo>
                    <a:pt x="1" y="32477"/>
                    <a:pt x="49" y="32669"/>
                    <a:pt x="165" y="32822"/>
                  </a:cubicBezTo>
                  <a:cubicBezTo>
                    <a:pt x="279" y="32975"/>
                    <a:pt x="443" y="33073"/>
                    <a:pt x="634" y="33100"/>
                  </a:cubicBezTo>
                  <a:lnTo>
                    <a:pt x="51447" y="40549"/>
                  </a:lnTo>
                  <a:cubicBezTo>
                    <a:pt x="51482" y="40556"/>
                    <a:pt x="51517" y="40560"/>
                    <a:pt x="51551" y="40560"/>
                  </a:cubicBezTo>
                  <a:cubicBezTo>
                    <a:pt x="51705" y="40560"/>
                    <a:pt x="51854" y="40508"/>
                    <a:pt x="51976" y="40417"/>
                  </a:cubicBezTo>
                  <a:cubicBezTo>
                    <a:pt x="52129" y="40302"/>
                    <a:pt x="52230" y="40135"/>
                    <a:pt x="52258" y="39947"/>
                  </a:cubicBezTo>
                  <a:lnTo>
                    <a:pt x="56492" y="11077"/>
                  </a:lnTo>
                  <a:cubicBezTo>
                    <a:pt x="56516" y="10889"/>
                    <a:pt x="56471" y="10701"/>
                    <a:pt x="56356" y="10549"/>
                  </a:cubicBezTo>
                  <a:cubicBezTo>
                    <a:pt x="56241" y="10396"/>
                    <a:pt x="56074" y="10295"/>
                    <a:pt x="55887" y="10266"/>
                  </a:cubicBezTo>
                  <a:lnTo>
                    <a:pt x="24452" y="5660"/>
                  </a:lnTo>
                  <a:cubicBezTo>
                    <a:pt x="24271" y="5632"/>
                    <a:pt x="24115" y="5511"/>
                    <a:pt x="24049" y="5340"/>
                  </a:cubicBezTo>
                  <a:lnTo>
                    <a:pt x="22907" y="2526"/>
                  </a:lnTo>
                  <a:cubicBezTo>
                    <a:pt x="22869" y="2428"/>
                    <a:pt x="22817" y="2348"/>
                    <a:pt x="22755" y="2289"/>
                  </a:cubicBezTo>
                  <a:cubicBezTo>
                    <a:pt x="22528" y="2077"/>
                    <a:pt x="22243" y="1937"/>
                    <a:pt x="21933" y="1892"/>
                  </a:cubicBezTo>
                  <a:lnTo>
                    <a:pt x="9127" y="17"/>
                  </a:lnTo>
                  <a:cubicBezTo>
                    <a:pt x="9052" y="6"/>
                    <a:pt x="8977" y="0"/>
                    <a:pt x="8902"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49"/>
            <p:cNvSpPr/>
            <p:nvPr/>
          </p:nvSpPr>
          <p:spPr>
            <a:xfrm>
              <a:off x="1993644" y="1605185"/>
              <a:ext cx="498380" cy="127874"/>
            </a:xfrm>
            <a:custGeom>
              <a:rect b="b" l="l" r="r" t="t"/>
              <a:pathLst>
                <a:path extrusionOk="0" h="2447" w="9537">
                  <a:moveTo>
                    <a:pt x="772" y="0"/>
                  </a:moveTo>
                  <a:cubicBezTo>
                    <a:pt x="410" y="0"/>
                    <a:pt x="98" y="269"/>
                    <a:pt x="52" y="639"/>
                  </a:cubicBezTo>
                  <a:cubicBezTo>
                    <a:pt x="0" y="1035"/>
                    <a:pt x="285" y="1397"/>
                    <a:pt x="682" y="1449"/>
                  </a:cubicBezTo>
                  <a:lnTo>
                    <a:pt x="8677" y="2440"/>
                  </a:lnTo>
                  <a:cubicBezTo>
                    <a:pt x="8707" y="2444"/>
                    <a:pt x="8738" y="2446"/>
                    <a:pt x="8768" y="2446"/>
                  </a:cubicBezTo>
                  <a:cubicBezTo>
                    <a:pt x="9131" y="2446"/>
                    <a:pt x="9443" y="2177"/>
                    <a:pt x="9488" y="1808"/>
                  </a:cubicBezTo>
                  <a:cubicBezTo>
                    <a:pt x="9537" y="1411"/>
                    <a:pt x="9255" y="1049"/>
                    <a:pt x="8858" y="997"/>
                  </a:cubicBezTo>
                  <a:lnTo>
                    <a:pt x="863" y="6"/>
                  </a:lnTo>
                  <a:cubicBezTo>
                    <a:pt x="832" y="2"/>
                    <a:pt x="802" y="0"/>
                    <a:pt x="772"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49"/>
            <p:cNvSpPr/>
            <p:nvPr/>
          </p:nvSpPr>
          <p:spPr>
            <a:xfrm>
              <a:off x="4203182" y="2445799"/>
              <a:ext cx="105351" cy="170568"/>
            </a:xfrm>
            <a:custGeom>
              <a:rect b="b" l="l" r="r" t="t"/>
              <a:pathLst>
                <a:path extrusionOk="0" h="3264" w="2016">
                  <a:moveTo>
                    <a:pt x="564" y="0"/>
                  </a:moveTo>
                  <a:lnTo>
                    <a:pt x="0" y="1569"/>
                  </a:lnTo>
                  <a:lnTo>
                    <a:pt x="1291" y="3263"/>
                  </a:lnTo>
                  <a:lnTo>
                    <a:pt x="2015" y="2745"/>
                  </a:lnTo>
                  <a:lnTo>
                    <a:pt x="1548" y="1346"/>
                  </a:lnTo>
                  <a:lnTo>
                    <a:pt x="5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49"/>
            <p:cNvSpPr/>
            <p:nvPr/>
          </p:nvSpPr>
          <p:spPr>
            <a:xfrm>
              <a:off x="4197381" y="2434668"/>
              <a:ext cx="117266" cy="188806"/>
            </a:xfrm>
            <a:custGeom>
              <a:rect b="b" l="l" r="r" t="t"/>
              <a:pathLst>
                <a:path extrusionOk="0" h="3613" w="2244">
                  <a:moveTo>
                    <a:pt x="707" y="422"/>
                  </a:moveTo>
                  <a:lnTo>
                    <a:pt x="1573" y="1605"/>
                  </a:lnTo>
                  <a:lnTo>
                    <a:pt x="2011" y="2920"/>
                  </a:lnTo>
                  <a:lnTo>
                    <a:pt x="1423" y="3341"/>
                  </a:lnTo>
                  <a:lnTo>
                    <a:pt x="223" y="1765"/>
                  </a:lnTo>
                  <a:lnTo>
                    <a:pt x="707" y="422"/>
                  </a:lnTo>
                  <a:close/>
                  <a:moveTo>
                    <a:pt x="644" y="1"/>
                  </a:moveTo>
                  <a:lnTo>
                    <a:pt x="0" y="1800"/>
                  </a:lnTo>
                  <a:lnTo>
                    <a:pt x="1381" y="3612"/>
                  </a:lnTo>
                  <a:lnTo>
                    <a:pt x="2244" y="2996"/>
                  </a:lnTo>
                  <a:lnTo>
                    <a:pt x="1754" y="1528"/>
                  </a:lnTo>
                  <a:lnTo>
                    <a:pt x="644"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49"/>
            <p:cNvSpPr/>
            <p:nvPr/>
          </p:nvSpPr>
          <p:spPr>
            <a:xfrm>
              <a:off x="4268294" y="2589193"/>
              <a:ext cx="438388" cy="448631"/>
            </a:xfrm>
            <a:custGeom>
              <a:rect b="b" l="l" r="r" t="t"/>
              <a:pathLst>
                <a:path extrusionOk="0" h="8585" w="8389">
                  <a:moveTo>
                    <a:pt x="769" y="1"/>
                  </a:moveTo>
                  <a:cubicBezTo>
                    <a:pt x="769" y="1"/>
                    <a:pt x="98" y="363"/>
                    <a:pt x="45" y="519"/>
                  </a:cubicBezTo>
                  <a:cubicBezTo>
                    <a:pt x="0" y="652"/>
                    <a:pt x="2261" y="6358"/>
                    <a:pt x="2953" y="8104"/>
                  </a:cubicBezTo>
                  <a:cubicBezTo>
                    <a:pt x="3069" y="8396"/>
                    <a:pt x="3356" y="8585"/>
                    <a:pt x="3671" y="8585"/>
                  </a:cubicBezTo>
                  <a:cubicBezTo>
                    <a:pt x="3679" y="8585"/>
                    <a:pt x="3687" y="8585"/>
                    <a:pt x="3695" y="8585"/>
                  </a:cubicBezTo>
                  <a:lnTo>
                    <a:pt x="8079" y="8400"/>
                  </a:lnTo>
                  <a:lnTo>
                    <a:pt x="8388" y="6117"/>
                  </a:lnTo>
                  <a:lnTo>
                    <a:pt x="8388" y="6117"/>
                  </a:lnTo>
                  <a:lnTo>
                    <a:pt x="4467" y="6257"/>
                  </a:lnTo>
                  <a:cubicBezTo>
                    <a:pt x="4458" y="6257"/>
                    <a:pt x="4449" y="6257"/>
                    <a:pt x="4440" y="6257"/>
                  </a:cubicBezTo>
                  <a:cubicBezTo>
                    <a:pt x="4155" y="6257"/>
                    <a:pt x="3893" y="6096"/>
                    <a:pt x="3761" y="5842"/>
                  </a:cubicBezTo>
                  <a:lnTo>
                    <a:pt x="769" y="1"/>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49"/>
            <p:cNvSpPr/>
            <p:nvPr/>
          </p:nvSpPr>
          <p:spPr>
            <a:xfrm>
              <a:off x="4262650" y="2582138"/>
              <a:ext cx="444189" cy="460754"/>
            </a:xfrm>
            <a:custGeom>
              <a:rect b="b" l="l" r="r" t="t"/>
              <a:pathLst>
                <a:path extrusionOk="0" h="8817" w="8500">
                  <a:moveTo>
                    <a:pt x="919" y="0"/>
                  </a:moveTo>
                  <a:lnTo>
                    <a:pt x="832" y="49"/>
                  </a:lnTo>
                  <a:cubicBezTo>
                    <a:pt x="616" y="164"/>
                    <a:pt x="115" y="449"/>
                    <a:pt x="60" y="623"/>
                  </a:cubicBezTo>
                  <a:cubicBezTo>
                    <a:pt x="39" y="683"/>
                    <a:pt x="0" y="800"/>
                    <a:pt x="2971" y="8274"/>
                  </a:cubicBezTo>
                  <a:cubicBezTo>
                    <a:pt x="3100" y="8604"/>
                    <a:pt x="3421" y="8816"/>
                    <a:pt x="3771" y="8816"/>
                  </a:cubicBezTo>
                  <a:lnTo>
                    <a:pt x="3806" y="8816"/>
                  </a:lnTo>
                  <a:lnTo>
                    <a:pt x="8190" y="8632"/>
                  </a:lnTo>
                  <a:lnTo>
                    <a:pt x="8183" y="8434"/>
                  </a:lnTo>
                  <a:lnTo>
                    <a:pt x="3800" y="8618"/>
                  </a:lnTo>
                  <a:cubicBezTo>
                    <a:pt x="3789" y="8619"/>
                    <a:pt x="3778" y="8619"/>
                    <a:pt x="3768" y="8619"/>
                  </a:cubicBezTo>
                  <a:cubicBezTo>
                    <a:pt x="3492" y="8619"/>
                    <a:pt x="3253" y="8452"/>
                    <a:pt x="3156" y="8201"/>
                  </a:cubicBezTo>
                  <a:cubicBezTo>
                    <a:pt x="1427" y="3851"/>
                    <a:pt x="324" y="992"/>
                    <a:pt x="254" y="675"/>
                  </a:cubicBezTo>
                  <a:cubicBezTo>
                    <a:pt x="310" y="595"/>
                    <a:pt x="574" y="418"/>
                    <a:pt x="835" y="272"/>
                  </a:cubicBezTo>
                  <a:lnTo>
                    <a:pt x="3782" y="6022"/>
                  </a:lnTo>
                  <a:cubicBezTo>
                    <a:pt x="3930" y="6309"/>
                    <a:pt x="4227" y="6490"/>
                    <a:pt x="4545" y="6490"/>
                  </a:cubicBezTo>
                  <a:cubicBezTo>
                    <a:pt x="4556" y="6490"/>
                    <a:pt x="4567" y="6490"/>
                    <a:pt x="4579" y="6489"/>
                  </a:cubicBezTo>
                  <a:lnTo>
                    <a:pt x="8500" y="6350"/>
                  </a:lnTo>
                  <a:lnTo>
                    <a:pt x="8493" y="6155"/>
                  </a:lnTo>
                  <a:lnTo>
                    <a:pt x="4572" y="6291"/>
                  </a:lnTo>
                  <a:cubicBezTo>
                    <a:pt x="4558" y="6291"/>
                    <a:pt x="4545" y="6292"/>
                    <a:pt x="4532" y="6292"/>
                  </a:cubicBezTo>
                  <a:cubicBezTo>
                    <a:pt x="4293" y="6292"/>
                    <a:pt x="4068" y="6147"/>
                    <a:pt x="3959" y="5932"/>
                  </a:cubicBezTo>
                  <a:lnTo>
                    <a:pt x="919"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9"/>
            <p:cNvSpPr/>
            <p:nvPr/>
          </p:nvSpPr>
          <p:spPr>
            <a:xfrm>
              <a:off x="4289929" y="2623579"/>
              <a:ext cx="35117" cy="20589"/>
            </a:xfrm>
            <a:custGeom>
              <a:rect b="b" l="l" r="r" t="t"/>
              <a:pathLst>
                <a:path extrusionOk="0" h="394" w="672">
                  <a:moveTo>
                    <a:pt x="616" y="1"/>
                  </a:moveTo>
                  <a:lnTo>
                    <a:pt x="0" y="255"/>
                  </a:lnTo>
                  <a:lnTo>
                    <a:pt x="60" y="394"/>
                  </a:lnTo>
                  <a:lnTo>
                    <a:pt x="672" y="140"/>
                  </a:lnTo>
                  <a:lnTo>
                    <a:pt x="616"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49"/>
            <p:cNvSpPr/>
            <p:nvPr/>
          </p:nvSpPr>
          <p:spPr>
            <a:xfrm>
              <a:off x="1501643" y="1865270"/>
              <a:ext cx="2748170" cy="1764893"/>
            </a:xfrm>
            <a:custGeom>
              <a:rect b="b" l="l" r="r" t="t"/>
              <a:pathLst>
                <a:path extrusionOk="0" h="33773" w="52589">
                  <a:moveTo>
                    <a:pt x="4221" y="0"/>
                  </a:moveTo>
                  <a:cubicBezTo>
                    <a:pt x="3964" y="0"/>
                    <a:pt x="3717" y="70"/>
                    <a:pt x="3500" y="198"/>
                  </a:cubicBezTo>
                  <a:cubicBezTo>
                    <a:pt x="3296" y="320"/>
                    <a:pt x="3142" y="511"/>
                    <a:pt x="3052" y="734"/>
                  </a:cubicBezTo>
                  <a:lnTo>
                    <a:pt x="2286" y="2661"/>
                  </a:lnTo>
                  <a:cubicBezTo>
                    <a:pt x="2116" y="3082"/>
                    <a:pt x="1709" y="3361"/>
                    <a:pt x="1250" y="3361"/>
                  </a:cubicBezTo>
                  <a:lnTo>
                    <a:pt x="1114" y="3361"/>
                  </a:lnTo>
                  <a:cubicBezTo>
                    <a:pt x="498" y="3361"/>
                    <a:pt x="1" y="3862"/>
                    <a:pt x="1" y="4474"/>
                  </a:cubicBezTo>
                  <a:lnTo>
                    <a:pt x="1" y="32659"/>
                  </a:lnTo>
                  <a:cubicBezTo>
                    <a:pt x="1" y="33272"/>
                    <a:pt x="498" y="33773"/>
                    <a:pt x="1114" y="33773"/>
                  </a:cubicBezTo>
                  <a:lnTo>
                    <a:pt x="51475" y="33773"/>
                  </a:lnTo>
                  <a:cubicBezTo>
                    <a:pt x="52091" y="33773"/>
                    <a:pt x="52588" y="33272"/>
                    <a:pt x="52588" y="32659"/>
                  </a:cubicBezTo>
                  <a:lnTo>
                    <a:pt x="52588" y="4474"/>
                  </a:lnTo>
                  <a:cubicBezTo>
                    <a:pt x="52588" y="3862"/>
                    <a:pt x="52091" y="3361"/>
                    <a:pt x="51475" y="3361"/>
                  </a:cubicBezTo>
                  <a:lnTo>
                    <a:pt x="20489" y="3361"/>
                  </a:lnTo>
                  <a:cubicBezTo>
                    <a:pt x="20093" y="3361"/>
                    <a:pt x="19728" y="3152"/>
                    <a:pt x="19529" y="2811"/>
                  </a:cubicBezTo>
                  <a:lnTo>
                    <a:pt x="18210" y="564"/>
                  </a:lnTo>
                  <a:cubicBezTo>
                    <a:pt x="18089" y="355"/>
                    <a:pt x="17901" y="185"/>
                    <a:pt x="17674" y="94"/>
                  </a:cubicBezTo>
                  <a:cubicBezTo>
                    <a:pt x="17515" y="34"/>
                    <a:pt x="17340" y="0"/>
                    <a:pt x="17167"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49"/>
            <p:cNvSpPr/>
            <p:nvPr/>
          </p:nvSpPr>
          <p:spPr>
            <a:xfrm>
              <a:off x="1496574" y="1860149"/>
              <a:ext cx="2758517" cy="1775083"/>
            </a:xfrm>
            <a:custGeom>
              <a:rect b="b" l="l" r="r" t="t"/>
              <a:pathLst>
                <a:path extrusionOk="0" h="33968" w="52787">
                  <a:moveTo>
                    <a:pt x="17264" y="199"/>
                  </a:moveTo>
                  <a:cubicBezTo>
                    <a:pt x="17427" y="199"/>
                    <a:pt x="17583" y="227"/>
                    <a:pt x="17737" y="286"/>
                  </a:cubicBezTo>
                  <a:cubicBezTo>
                    <a:pt x="17935" y="362"/>
                    <a:pt x="18105" y="512"/>
                    <a:pt x="18224" y="710"/>
                  </a:cubicBezTo>
                  <a:lnTo>
                    <a:pt x="19539" y="2958"/>
                  </a:lnTo>
                  <a:cubicBezTo>
                    <a:pt x="19754" y="3331"/>
                    <a:pt x="20159" y="3560"/>
                    <a:pt x="20586" y="3560"/>
                  </a:cubicBezTo>
                  <a:lnTo>
                    <a:pt x="51572" y="3560"/>
                  </a:lnTo>
                  <a:cubicBezTo>
                    <a:pt x="52132" y="3560"/>
                    <a:pt x="52588" y="4015"/>
                    <a:pt x="52588" y="4572"/>
                  </a:cubicBezTo>
                  <a:lnTo>
                    <a:pt x="52588" y="32757"/>
                  </a:lnTo>
                  <a:cubicBezTo>
                    <a:pt x="52588" y="33314"/>
                    <a:pt x="52132" y="33770"/>
                    <a:pt x="51572" y="33770"/>
                  </a:cubicBezTo>
                  <a:lnTo>
                    <a:pt x="1211" y="33770"/>
                  </a:lnTo>
                  <a:cubicBezTo>
                    <a:pt x="651" y="33770"/>
                    <a:pt x="199" y="33314"/>
                    <a:pt x="199" y="32757"/>
                  </a:cubicBezTo>
                  <a:lnTo>
                    <a:pt x="199" y="4572"/>
                  </a:lnTo>
                  <a:cubicBezTo>
                    <a:pt x="199" y="4015"/>
                    <a:pt x="651" y="3560"/>
                    <a:pt x="1211" y="3560"/>
                  </a:cubicBezTo>
                  <a:lnTo>
                    <a:pt x="1347" y="3560"/>
                  </a:lnTo>
                  <a:cubicBezTo>
                    <a:pt x="1848" y="3560"/>
                    <a:pt x="2290" y="3260"/>
                    <a:pt x="2474" y="2794"/>
                  </a:cubicBezTo>
                  <a:lnTo>
                    <a:pt x="3242" y="867"/>
                  </a:lnTo>
                  <a:cubicBezTo>
                    <a:pt x="3326" y="662"/>
                    <a:pt x="3469" y="487"/>
                    <a:pt x="3647" y="383"/>
                  </a:cubicBezTo>
                  <a:cubicBezTo>
                    <a:pt x="3852" y="262"/>
                    <a:pt x="4082" y="199"/>
                    <a:pt x="4318" y="199"/>
                  </a:cubicBezTo>
                  <a:close/>
                  <a:moveTo>
                    <a:pt x="4318" y="1"/>
                  </a:moveTo>
                  <a:cubicBezTo>
                    <a:pt x="4046" y="1"/>
                    <a:pt x="3778" y="74"/>
                    <a:pt x="3545" y="213"/>
                  </a:cubicBezTo>
                  <a:cubicBezTo>
                    <a:pt x="3330" y="338"/>
                    <a:pt x="3156" y="547"/>
                    <a:pt x="3059" y="794"/>
                  </a:cubicBezTo>
                  <a:lnTo>
                    <a:pt x="2290" y="2721"/>
                  </a:lnTo>
                  <a:cubicBezTo>
                    <a:pt x="2136" y="3111"/>
                    <a:pt x="1768" y="3361"/>
                    <a:pt x="1347" y="3361"/>
                  </a:cubicBezTo>
                  <a:lnTo>
                    <a:pt x="1211" y="3361"/>
                  </a:lnTo>
                  <a:cubicBezTo>
                    <a:pt x="543" y="3361"/>
                    <a:pt x="0" y="3904"/>
                    <a:pt x="0" y="4572"/>
                  </a:cubicBezTo>
                  <a:lnTo>
                    <a:pt x="0" y="32757"/>
                  </a:lnTo>
                  <a:cubicBezTo>
                    <a:pt x="0" y="33425"/>
                    <a:pt x="543" y="33968"/>
                    <a:pt x="1211" y="33968"/>
                  </a:cubicBezTo>
                  <a:lnTo>
                    <a:pt x="51572" y="33968"/>
                  </a:lnTo>
                  <a:cubicBezTo>
                    <a:pt x="52243" y="33968"/>
                    <a:pt x="52786" y="33425"/>
                    <a:pt x="52786" y="32757"/>
                  </a:cubicBezTo>
                  <a:lnTo>
                    <a:pt x="52786" y="4572"/>
                  </a:lnTo>
                  <a:cubicBezTo>
                    <a:pt x="52786" y="3904"/>
                    <a:pt x="52243" y="3361"/>
                    <a:pt x="51572" y="3361"/>
                  </a:cubicBezTo>
                  <a:lnTo>
                    <a:pt x="20586" y="3361"/>
                  </a:lnTo>
                  <a:cubicBezTo>
                    <a:pt x="20228" y="3361"/>
                    <a:pt x="19891" y="3170"/>
                    <a:pt x="19709" y="2860"/>
                  </a:cubicBezTo>
                  <a:lnTo>
                    <a:pt x="18394" y="613"/>
                  </a:lnTo>
                  <a:cubicBezTo>
                    <a:pt x="18256" y="373"/>
                    <a:pt x="18047" y="192"/>
                    <a:pt x="17806" y="102"/>
                  </a:cubicBezTo>
                  <a:cubicBezTo>
                    <a:pt x="17633" y="36"/>
                    <a:pt x="17452" y="1"/>
                    <a:pt x="17264"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49"/>
            <p:cNvSpPr/>
            <p:nvPr/>
          </p:nvSpPr>
          <p:spPr>
            <a:xfrm>
              <a:off x="1786183" y="1960170"/>
              <a:ext cx="497126" cy="75826"/>
            </a:xfrm>
            <a:custGeom>
              <a:rect b="b" l="l" r="r" t="t"/>
              <a:pathLst>
                <a:path extrusionOk="0" h="1451" w="9513">
                  <a:moveTo>
                    <a:pt x="727" y="0"/>
                  </a:moveTo>
                  <a:cubicBezTo>
                    <a:pt x="327" y="0"/>
                    <a:pt x="1" y="324"/>
                    <a:pt x="1" y="728"/>
                  </a:cubicBezTo>
                  <a:cubicBezTo>
                    <a:pt x="1" y="1128"/>
                    <a:pt x="327" y="1451"/>
                    <a:pt x="727" y="1451"/>
                  </a:cubicBezTo>
                  <a:lnTo>
                    <a:pt x="8785" y="1451"/>
                  </a:lnTo>
                  <a:cubicBezTo>
                    <a:pt x="9186" y="1451"/>
                    <a:pt x="9512" y="1128"/>
                    <a:pt x="9512" y="728"/>
                  </a:cubicBezTo>
                  <a:cubicBezTo>
                    <a:pt x="9512" y="324"/>
                    <a:pt x="9186" y="0"/>
                    <a:pt x="87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49"/>
            <p:cNvSpPr/>
            <p:nvPr/>
          </p:nvSpPr>
          <p:spPr>
            <a:xfrm>
              <a:off x="1501643" y="2122325"/>
              <a:ext cx="2748170" cy="1764736"/>
            </a:xfrm>
            <a:custGeom>
              <a:rect b="b" l="l" r="r" t="t"/>
              <a:pathLst>
                <a:path extrusionOk="0" h="33770" w="52589">
                  <a:moveTo>
                    <a:pt x="4221" y="0"/>
                  </a:moveTo>
                  <a:cubicBezTo>
                    <a:pt x="3964" y="0"/>
                    <a:pt x="3717" y="70"/>
                    <a:pt x="3500" y="199"/>
                  </a:cubicBezTo>
                  <a:cubicBezTo>
                    <a:pt x="3296" y="321"/>
                    <a:pt x="3142" y="512"/>
                    <a:pt x="3052" y="735"/>
                  </a:cubicBezTo>
                  <a:lnTo>
                    <a:pt x="2286" y="2659"/>
                  </a:lnTo>
                  <a:cubicBezTo>
                    <a:pt x="2116" y="3083"/>
                    <a:pt x="1709" y="3361"/>
                    <a:pt x="1250" y="3361"/>
                  </a:cubicBezTo>
                  <a:lnTo>
                    <a:pt x="1114" y="3361"/>
                  </a:lnTo>
                  <a:cubicBezTo>
                    <a:pt x="498" y="3361"/>
                    <a:pt x="1" y="3859"/>
                    <a:pt x="1" y="4475"/>
                  </a:cubicBezTo>
                  <a:lnTo>
                    <a:pt x="1" y="32656"/>
                  </a:lnTo>
                  <a:cubicBezTo>
                    <a:pt x="1" y="33272"/>
                    <a:pt x="498" y="33769"/>
                    <a:pt x="1114" y="33769"/>
                  </a:cubicBezTo>
                  <a:lnTo>
                    <a:pt x="51475" y="33769"/>
                  </a:lnTo>
                  <a:cubicBezTo>
                    <a:pt x="52091" y="33769"/>
                    <a:pt x="52588" y="33272"/>
                    <a:pt x="52588" y="32656"/>
                  </a:cubicBezTo>
                  <a:lnTo>
                    <a:pt x="52588" y="4475"/>
                  </a:lnTo>
                  <a:cubicBezTo>
                    <a:pt x="52588" y="3859"/>
                    <a:pt x="52091" y="3361"/>
                    <a:pt x="51475" y="3361"/>
                  </a:cubicBezTo>
                  <a:lnTo>
                    <a:pt x="20489" y="3361"/>
                  </a:lnTo>
                  <a:cubicBezTo>
                    <a:pt x="20093" y="3361"/>
                    <a:pt x="19728" y="3152"/>
                    <a:pt x="19529" y="2812"/>
                  </a:cubicBezTo>
                  <a:lnTo>
                    <a:pt x="18210" y="564"/>
                  </a:lnTo>
                  <a:cubicBezTo>
                    <a:pt x="18089" y="352"/>
                    <a:pt x="17901" y="181"/>
                    <a:pt x="17674" y="95"/>
                  </a:cubicBezTo>
                  <a:cubicBezTo>
                    <a:pt x="17515" y="32"/>
                    <a:pt x="17340" y="0"/>
                    <a:pt x="17167"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49"/>
            <p:cNvSpPr/>
            <p:nvPr/>
          </p:nvSpPr>
          <p:spPr>
            <a:xfrm>
              <a:off x="1496574" y="2117256"/>
              <a:ext cx="2758517" cy="1775083"/>
            </a:xfrm>
            <a:custGeom>
              <a:rect b="b" l="l" r="r" t="t"/>
              <a:pathLst>
                <a:path extrusionOk="0" h="33968" w="52787">
                  <a:moveTo>
                    <a:pt x="17264" y="198"/>
                  </a:moveTo>
                  <a:cubicBezTo>
                    <a:pt x="17427" y="198"/>
                    <a:pt x="17583" y="227"/>
                    <a:pt x="17737" y="285"/>
                  </a:cubicBezTo>
                  <a:cubicBezTo>
                    <a:pt x="17935" y="362"/>
                    <a:pt x="18105" y="511"/>
                    <a:pt x="18224" y="710"/>
                  </a:cubicBezTo>
                  <a:lnTo>
                    <a:pt x="19539" y="2957"/>
                  </a:lnTo>
                  <a:cubicBezTo>
                    <a:pt x="19754" y="3326"/>
                    <a:pt x="20159" y="3556"/>
                    <a:pt x="20586" y="3556"/>
                  </a:cubicBezTo>
                  <a:lnTo>
                    <a:pt x="51572" y="3556"/>
                  </a:lnTo>
                  <a:cubicBezTo>
                    <a:pt x="52132" y="3556"/>
                    <a:pt x="52588" y="4012"/>
                    <a:pt x="52588" y="4572"/>
                  </a:cubicBezTo>
                  <a:lnTo>
                    <a:pt x="52588" y="32753"/>
                  </a:lnTo>
                  <a:cubicBezTo>
                    <a:pt x="52588" y="33314"/>
                    <a:pt x="52132" y="33769"/>
                    <a:pt x="51572" y="33769"/>
                  </a:cubicBezTo>
                  <a:lnTo>
                    <a:pt x="1211" y="33769"/>
                  </a:lnTo>
                  <a:cubicBezTo>
                    <a:pt x="651" y="33769"/>
                    <a:pt x="199" y="33314"/>
                    <a:pt x="199" y="32753"/>
                  </a:cubicBezTo>
                  <a:lnTo>
                    <a:pt x="199" y="4572"/>
                  </a:lnTo>
                  <a:cubicBezTo>
                    <a:pt x="199" y="4012"/>
                    <a:pt x="651" y="3556"/>
                    <a:pt x="1211" y="3556"/>
                  </a:cubicBezTo>
                  <a:lnTo>
                    <a:pt x="1347" y="3556"/>
                  </a:lnTo>
                  <a:cubicBezTo>
                    <a:pt x="1848" y="3556"/>
                    <a:pt x="2290" y="3257"/>
                    <a:pt x="2474" y="2794"/>
                  </a:cubicBezTo>
                  <a:lnTo>
                    <a:pt x="3242" y="866"/>
                  </a:lnTo>
                  <a:cubicBezTo>
                    <a:pt x="3326" y="658"/>
                    <a:pt x="3469" y="487"/>
                    <a:pt x="3647" y="379"/>
                  </a:cubicBezTo>
                  <a:cubicBezTo>
                    <a:pt x="3852" y="261"/>
                    <a:pt x="4082" y="198"/>
                    <a:pt x="4318" y="198"/>
                  </a:cubicBezTo>
                  <a:close/>
                  <a:moveTo>
                    <a:pt x="4318" y="0"/>
                  </a:moveTo>
                  <a:cubicBezTo>
                    <a:pt x="4046" y="0"/>
                    <a:pt x="3778" y="73"/>
                    <a:pt x="3545" y="209"/>
                  </a:cubicBezTo>
                  <a:cubicBezTo>
                    <a:pt x="3330" y="338"/>
                    <a:pt x="3156" y="546"/>
                    <a:pt x="3059" y="794"/>
                  </a:cubicBezTo>
                  <a:lnTo>
                    <a:pt x="2290" y="2721"/>
                  </a:lnTo>
                  <a:cubicBezTo>
                    <a:pt x="2136" y="3107"/>
                    <a:pt x="1768" y="3361"/>
                    <a:pt x="1347" y="3361"/>
                  </a:cubicBezTo>
                  <a:lnTo>
                    <a:pt x="1211" y="3361"/>
                  </a:lnTo>
                  <a:cubicBezTo>
                    <a:pt x="543" y="3361"/>
                    <a:pt x="0" y="3904"/>
                    <a:pt x="0" y="4572"/>
                  </a:cubicBezTo>
                  <a:lnTo>
                    <a:pt x="0" y="32753"/>
                  </a:lnTo>
                  <a:cubicBezTo>
                    <a:pt x="0" y="33421"/>
                    <a:pt x="543" y="33967"/>
                    <a:pt x="1211" y="33967"/>
                  </a:cubicBezTo>
                  <a:lnTo>
                    <a:pt x="51572" y="33967"/>
                  </a:lnTo>
                  <a:cubicBezTo>
                    <a:pt x="52243" y="33967"/>
                    <a:pt x="52786" y="33421"/>
                    <a:pt x="52786" y="32753"/>
                  </a:cubicBezTo>
                  <a:lnTo>
                    <a:pt x="52786" y="4572"/>
                  </a:lnTo>
                  <a:cubicBezTo>
                    <a:pt x="52786" y="3904"/>
                    <a:pt x="52243" y="3361"/>
                    <a:pt x="51572" y="3361"/>
                  </a:cubicBezTo>
                  <a:lnTo>
                    <a:pt x="20586" y="3361"/>
                  </a:lnTo>
                  <a:cubicBezTo>
                    <a:pt x="20228" y="3361"/>
                    <a:pt x="19891" y="3166"/>
                    <a:pt x="19709" y="2857"/>
                  </a:cubicBezTo>
                  <a:lnTo>
                    <a:pt x="18394" y="609"/>
                  </a:lnTo>
                  <a:cubicBezTo>
                    <a:pt x="18256" y="373"/>
                    <a:pt x="18047" y="192"/>
                    <a:pt x="17806" y="101"/>
                  </a:cubicBezTo>
                  <a:cubicBezTo>
                    <a:pt x="17633" y="31"/>
                    <a:pt x="17452" y="0"/>
                    <a:pt x="17264"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49"/>
            <p:cNvSpPr/>
            <p:nvPr/>
          </p:nvSpPr>
          <p:spPr>
            <a:xfrm>
              <a:off x="1409650" y="2735850"/>
              <a:ext cx="2923800" cy="1816500"/>
            </a:xfrm>
            <a:prstGeom prst="roundRect">
              <a:avLst>
                <a:gd fmla="val 4721"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49"/>
            <p:cNvSpPr/>
            <p:nvPr/>
          </p:nvSpPr>
          <p:spPr>
            <a:xfrm>
              <a:off x="1786183" y="2217068"/>
              <a:ext cx="497126" cy="76035"/>
            </a:xfrm>
            <a:custGeom>
              <a:rect b="b" l="l" r="r" t="t"/>
              <a:pathLst>
                <a:path extrusionOk="0" h="1455" w="9513">
                  <a:moveTo>
                    <a:pt x="727" y="0"/>
                  </a:moveTo>
                  <a:cubicBezTo>
                    <a:pt x="327" y="0"/>
                    <a:pt x="1" y="327"/>
                    <a:pt x="1" y="727"/>
                  </a:cubicBezTo>
                  <a:cubicBezTo>
                    <a:pt x="1" y="1131"/>
                    <a:pt x="327" y="1455"/>
                    <a:pt x="727" y="1455"/>
                  </a:cubicBezTo>
                  <a:lnTo>
                    <a:pt x="8785" y="1455"/>
                  </a:lnTo>
                  <a:cubicBezTo>
                    <a:pt x="9186" y="1455"/>
                    <a:pt x="9512" y="1131"/>
                    <a:pt x="9512" y="727"/>
                  </a:cubicBezTo>
                  <a:cubicBezTo>
                    <a:pt x="9512" y="327"/>
                    <a:pt x="9186" y="0"/>
                    <a:pt x="8785"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49"/>
            <p:cNvSpPr/>
            <p:nvPr/>
          </p:nvSpPr>
          <p:spPr>
            <a:xfrm>
              <a:off x="1413798" y="2735775"/>
              <a:ext cx="2923807" cy="1816366"/>
            </a:xfrm>
            <a:custGeom>
              <a:rect b="b" l="l" r="r" t="t"/>
              <a:pathLst>
                <a:path extrusionOk="0" h="34758" w="55950">
                  <a:moveTo>
                    <a:pt x="54805" y="198"/>
                  </a:moveTo>
                  <a:cubicBezTo>
                    <a:pt x="55327" y="198"/>
                    <a:pt x="55751" y="623"/>
                    <a:pt x="55751" y="1145"/>
                  </a:cubicBezTo>
                  <a:lnTo>
                    <a:pt x="55751" y="33613"/>
                  </a:lnTo>
                  <a:cubicBezTo>
                    <a:pt x="55751" y="34134"/>
                    <a:pt x="55327" y="34559"/>
                    <a:pt x="54805" y="34559"/>
                  </a:cubicBezTo>
                  <a:lnTo>
                    <a:pt x="1146" y="34559"/>
                  </a:lnTo>
                  <a:cubicBezTo>
                    <a:pt x="624" y="34559"/>
                    <a:pt x="200" y="34134"/>
                    <a:pt x="200" y="33613"/>
                  </a:cubicBezTo>
                  <a:lnTo>
                    <a:pt x="200" y="1145"/>
                  </a:lnTo>
                  <a:cubicBezTo>
                    <a:pt x="200" y="623"/>
                    <a:pt x="624" y="198"/>
                    <a:pt x="1146" y="198"/>
                  </a:cubicBezTo>
                  <a:close/>
                  <a:moveTo>
                    <a:pt x="1146" y="0"/>
                  </a:moveTo>
                  <a:cubicBezTo>
                    <a:pt x="516" y="0"/>
                    <a:pt x="1" y="512"/>
                    <a:pt x="1" y="1145"/>
                  </a:cubicBezTo>
                  <a:lnTo>
                    <a:pt x="1" y="33613"/>
                  </a:lnTo>
                  <a:cubicBezTo>
                    <a:pt x="1" y="34242"/>
                    <a:pt x="516" y="34757"/>
                    <a:pt x="1146" y="34757"/>
                  </a:cubicBezTo>
                  <a:lnTo>
                    <a:pt x="54805" y="34757"/>
                  </a:lnTo>
                  <a:cubicBezTo>
                    <a:pt x="55438" y="34757"/>
                    <a:pt x="55949" y="34242"/>
                    <a:pt x="55949" y="33613"/>
                  </a:cubicBezTo>
                  <a:lnTo>
                    <a:pt x="55949" y="1145"/>
                  </a:lnTo>
                  <a:cubicBezTo>
                    <a:pt x="55949" y="512"/>
                    <a:pt x="55438" y="0"/>
                    <a:pt x="54805"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49"/>
            <p:cNvSpPr/>
            <p:nvPr/>
          </p:nvSpPr>
          <p:spPr>
            <a:xfrm>
              <a:off x="1611069" y="3231751"/>
              <a:ext cx="2716188" cy="1309991"/>
            </a:xfrm>
            <a:custGeom>
              <a:rect b="b" l="l" r="r" t="t"/>
              <a:pathLst>
                <a:path extrusionOk="0" h="25068" w="51977">
                  <a:moveTo>
                    <a:pt x="51976" y="0"/>
                  </a:moveTo>
                  <a:cubicBezTo>
                    <a:pt x="47516" y="4165"/>
                    <a:pt x="40530" y="9718"/>
                    <a:pt x="31254" y="14153"/>
                  </a:cubicBezTo>
                  <a:cubicBezTo>
                    <a:pt x="20180" y="19449"/>
                    <a:pt x="7554" y="23126"/>
                    <a:pt x="1" y="25068"/>
                  </a:cubicBezTo>
                  <a:lnTo>
                    <a:pt x="51030" y="25068"/>
                  </a:lnTo>
                  <a:cubicBezTo>
                    <a:pt x="51552" y="25068"/>
                    <a:pt x="51976" y="24643"/>
                    <a:pt x="51976" y="24122"/>
                  </a:cubicBezTo>
                  <a:lnTo>
                    <a:pt x="51976" y="0"/>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49"/>
            <p:cNvSpPr/>
            <p:nvPr/>
          </p:nvSpPr>
          <p:spPr>
            <a:xfrm>
              <a:off x="1456179" y="2767757"/>
              <a:ext cx="177885" cy="131898"/>
            </a:xfrm>
            <a:custGeom>
              <a:rect b="b" l="l" r="r" t="t"/>
              <a:pathLst>
                <a:path extrusionOk="0" h="2524" w="3404">
                  <a:moveTo>
                    <a:pt x="1142" y="1"/>
                  </a:moveTo>
                  <a:cubicBezTo>
                    <a:pt x="513" y="1"/>
                    <a:pt x="1" y="516"/>
                    <a:pt x="1" y="1145"/>
                  </a:cubicBezTo>
                  <a:lnTo>
                    <a:pt x="1" y="2523"/>
                  </a:lnTo>
                  <a:lnTo>
                    <a:pt x="199" y="2523"/>
                  </a:lnTo>
                  <a:lnTo>
                    <a:pt x="199" y="1145"/>
                  </a:lnTo>
                  <a:cubicBezTo>
                    <a:pt x="199" y="623"/>
                    <a:pt x="624" y="199"/>
                    <a:pt x="1142" y="199"/>
                  </a:cubicBezTo>
                  <a:lnTo>
                    <a:pt x="3403" y="199"/>
                  </a:lnTo>
                  <a:lnTo>
                    <a:pt x="3403"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9"/>
            <p:cNvSpPr/>
            <p:nvPr/>
          </p:nvSpPr>
          <p:spPr>
            <a:xfrm>
              <a:off x="1456179" y="2987761"/>
              <a:ext cx="10451" cy="1012385"/>
            </a:xfrm>
            <a:custGeom>
              <a:rect b="b" l="l" r="r" t="t"/>
              <a:pathLst>
                <a:path extrusionOk="0" h="19373" w="200">
                  <a:moveTo>
                    <a:pt x="1" y="1"/>
                  </a:moveTo>
                  <a:lnTo>
                    <a:pt x="1" y="19373"/>
                  </a:lnTo>
                  <a:lnTo>
                    <a:pt x="199" y="19373"/>
                  </a:lnTo>
                  <a:lnTo>
                    <a:pt x="199"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49"/>
            <p:cNvSpPr/>
            <p:nvPr/>
          </p:nvSpPr>
          <p:spPr>
            <a:xfrm>
              <a:off x="4139742" y="4345515"/>
              <a:ext cx="155675" cy="174592"/>
            </a:xfrm>
            <a:custGeom>
              <a:rect b="b" l="l" r="r" t="t"/>
              <a:pathLst>
                <a:path extrusionOk="0" h="3341" w="2979">
                  <a:moveTo>
                    <a:pt x="2780" y="0"/>
                  </a:moveTo>
                  <a:lnTo>
                    <a:pt x="2780" y="2197"/>
                  </a:lnTo>
                  <a:cubicBezTo>
                    <a:pt x="2780" y="2718"/>
                    <a:pt x="2356" y="3143"/>
                    <a:pt x="1834" y="3143"/>
                  </a:cubicBezTo>
                  <a:lnTo>
                    <a:pt x="0" y="3143"/>
                  </a:lnTo>
                  <a:lnTo>
                    <a:pt x="0" y="3340"/>
                  </a:lnTo>
                  <a:lnTo>
                    <a:pt x="1834" y="3340"/>
                  </a:lnTo>
                  <a:cubicBezTo>
                    <a:pt x="2463" y="3340"/>
                    <a:pt x="2979" y="2826"/>
                    <a:pt x="2979" y="2197"/>
                  </a:cubicBezTo>
                  <a:lnTo>
                    <a:pt x="2979"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49"/>
            <p:cNvSpPr/>
            <p:nvPr/>
          </p:nvSpPr>
          <p:spPr>
            <a:xfrm>
              <a:off x="4284964" y="2873944"/>
              <a:ext cx="10451" cy="1386548"/>
            </a:xfrm>
            <a:custGeom>
              <a:rect b="b" l="l" r="r" t="t"/>
              <a:pathLst>
                <a:path extrusionOk="0" h="26533" w="200">
                  <a:moveTo>
                    <a:pt x="1" y="0"/>
                  </a:moveTo>
                  <a:lnTo>
                    <a:pt x="1" y="26532"/>
                  </a:lnTo>
                  <a:lnTo>
                    <a:pt x="200" y="26532"/>
                  </a:lnTo>
                  <a:lnTo>
                    <a:pt x="200"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9"/>
            <p:cNvSpPr/>
            <p:nvPr/>
          </p:nvSpPr>
          <p:spPr>
            <a:xfrm>
              <a:off x="2409245" y="3396101"/>
              <a:ext cx="933110" cy="508988"/>
            </a:xfrm>
            <a:custGeom>
              <a:rect b="b" l="l" r="r" t="t"/>
              <a:pathLst>
                <a:path extrusionOk="0" h="9740" w="17856">
                  <a:moveTo>
                    <a:pt x="17215" y="199"/>
                  </a:moveTo>
                  <a:cubicBezTo>
                    <a:pt x="17459" y="199"/>
                    <a:pt x="17658" y="397"/>
                    <a:pt x="17658" y="641"/>
                  </a:cubicBezTo>
                  <a:lnTo>
                    <a:pt x="17658" y="9099"/>
                  </a:lnTo>
                  <a:cubicBezTo>
                    <a:pt x="17658" y="9343"/>
                    <a:pt x="17459" y="9540"/>
                    <a:pt x="17215" y="9540"/>
                  </a:cubicBezTo>
                  <a:lnTo>
                    <a:pt x="637" y="9540"/>
                  </a:lnTo>
                  <a:cubicBezTo>
                    <a:pt x="394" y="9540"/>
                    <a:pt x="199" y="9343"/>
                    <a:pt x="199" y="9099"/>
                  </a:cubicBezTo>
                  <a:lnTo>
                    <a:pt x="199" y="641"/>
                  </a:lnTo>
                  <a:cubicBezTo>
                    <a:pt x="199" y="397"/>
                    <a:pt x="394" y="199"/>
                    <a:pt x="637" y="199"/>
                  </a:cubicBezTo>
                  <a:close/>
                  <a:moveTo>
                    <a:pt x="637" y="1"/>
                  </a:moveTo>
                  <a:cubicBezTo>
                    <a:pt x="285" y="1"/>
                    <a:pt x="1" y="286"/>
                    <a:pt x="1" y="641"/>
                  </a:cubicBezTo>
                  <a:lnTo>
                    <a:pt x="1" y="9099"/>
                  </a:lnTo>
                  <a:cubicBezTo>
                    <a:pt x="1" y="9450"/>
                    <a:pt x="285" y="9739"/>
                    <a:pt x="637" y="9739"/>
                  </a:cubicBezTo>
                  <a:lnTo>
                    <a:pt x="17215" y="9739"/>
                  </a:lnTo>
                  <a:cubicBezTo>
                    <a:pt x="17570" y="9739"/>
                    <a:pt x="17856" y="9450"/>
                    <a:pt x="17856" y="9099"/>
                  </a:cubicBezTo>
                  <a:lnTo>
                    <a:pt x="17856" y="641"/>
                  </a:lnTo>
                  <a:cubicBezTo>
                    <a:pt x="17856" y="286"/>
                    <a:pt x="17570" y="1"/>
                    <a:pt x="17215"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49"/>
            <p:cNvSpPr/>
            <p:nvPr/>
          </p:nvSpPr>
          <p:spPr>
            <a:xfrm>
              <a:off x="1348738" y="1428502"/>
              <a:ext cx="289350" cy="455894"/>
            </a:xfrm>
            <a:custGeom>
              <a:rect b="b" l="l" r="r" t="t"/>
              <a:pathLst>
                <a:path extrusionOk="0" h="8724" w="5537">
                  <a:moveTo>
                    <a:pt x="1800" y="1"/>
                  </a:moveTo>
                  <a:lnTo>
                    <a:pt x="1" y="7231"/>
                  </a:lnTo>
                  <a:lnTo>
                    <a:pt x="5278" y="8723"/>
                  </a:lnTo>
                  <a:lnTo>
                    <a:pt x="5536" y="7791"/>
                  </a:lnTo>
                  <a:lnTo>
                    <a:pt x="2078" y="6194"/>
                  </a:lnTo>
                  <a:lnTo>
                    <a:pt x="3253" y="2026"/>
                  </a:lnTo>
                  <a:cubicBezTo>
                    <a:pt x="3253" y="2026"/>
                    <a:pt x="3097" y="1247"/>
                    <a:pt x="2265" y="363"/>
                  </a:cubicBezTo>
                  <a:lnTo>
                    <a:pt x="180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49"/>
            <p:cNvSpPr/>
            <p:nvPr/>
          </p:nvSpPr>
          <p:spPr>
            <a:xfrm>
              <a:off x="1342938" y="1423276"/>
              <a:ext cx="300951" cy="466398"/>
            </a:xfrm>
            <a:custGeom>
              <a:rect b="b" l="l" r="r" t="t"/>
              <a:pathLst>
                <a:path extrusionOk="0" h="8925" w="5759">
                  <a:moveTo>
                    <a:pt x="1908" y="1"/>
                  </a:moveTo>
                  <a:cubicBezTo>
                    <a:pt x="1864" y="1"/>
                    <a:pt x="1825" y="33"/>
                    <a:pt x="1813" y="76"/>
                  </a:cubicBezTo>
                  <a:lnTo>
                    <a:pt x="14" y="7307"/>
                  </a:lnTo>
                  <a:cubicBezTo>
                    <a:pt x="0" y="7359"/>
                    <a:pt x="32" y="7414"/>
                    <a:pt x="84" y="7428"/>
                  </a:cubicBezTo>
                  <a:lnTo>
                    <a:pt x="5362" y="8921"/>
                  </a:lnTo>
                  <a:cubicBezTo>
                    <a:pt x="5372" y="8924"/>
                    <a:pt x="5379" y="8924"/>
                    <a:pt x="5389" y="8924"/>
                  </a:cubicBezTo>
                  <a:cubicBezTo>
                    <a:pt x="5407" y="8924"/>
                    <a:pt x="5421" y="8921"/>
                    <a:pt x="5438" y="8910"/>
                  </a:cubicBezTo>
                  <a:cubicBezTo>
                    <a:pt x="5459" y="8900"/>
                    <a:pt x="5477" y="8876"/>
                    <a:pt x="5483" y="8852"/>
                  </a:cubicBezTo>
                  <a:lnTo>
                    <a:pt x="5744" y="7915"/>
                  </a:lnTo>
                  <a:cubicBezTo>
                    <a:pt x="5758" y="7870"/>
                    <a:pt x="5734" y="7821"/>
                    <a:pt x="5689" y="7800"/>
                  </a:cubicBezTo>
                  <a:lnTo>
                    <a:pt x="2307" y="6238"/>
                  </a:lnTo>
                  <a:lnTo>
                    <a:pt x="3459" y="2154"/>
                  </a:lnTo>
                  <a:cubicBezTo>
                    <a:pt x="3462" y="2136"/>
                    <a:pt x="3462" y="2122"/>
                    <a:pt x="3459" y="2105"/>
                  </a:cubicBezTo>
                  <a:cubicBezTo>
                    <a:pt x="3455" y="2074"/>
                    <a:pt x="3288" y="1287"/>
                    <a:pt x="2450" y="397"/>
                  </a:cubicBezTo>
                  <a:cubicBezTo>
                    <a:pt x="2430" y="375"/>
                    <a:pt x="2403" y="365"/>
                    <a:pt x="2376" y="365"/>
                  </a:cubicBezTo>
                  <a:cubicBezTo>
                    <a:pt x="2352" y="365"/>
                    <a:pt x="2327" y="373"/>
                    <a:pt x="2307" y="390"/>
                  </a:cubicBezTo>
                  <a:cubicBezTo>
                    <a:pt x="2269" y="428"/>
                    <a:pt x="2265" y="491"/>
                    <a:pt x="2304" y="532"/>
                  </a:cubicBezTo>
                  <a:cubicBezTo>
                    <a:pt x="3027" y="1298"/>
                    <a:pt x="3229" y="1994"/>
                    <a:pt x="3260" y="2122"/>
                  </a:cubicBezTo>
                  <a:lnTo>
                    <a:pt x="2091" y="6266"/>
                  </a:lnTo>
                  <a:cubicBezTo>
                    <a:pt x="2081" y="6315"/>
                    <a:pt x="2102" y="6363"/>
                    <a:pt x="2147" y="6384"/>
                  </a:cubicBezTo>
                  <a:lnTo>
                    <a:pt x="5529" y="7943"/>
                  </a:lnTo>
                  <a:lnTo>
                    <a:pt x="5320" y="8701"/>
                  </a:lnTo>
                  <a:lnTo>
                    <a:pt x="230" y="7261"/>
                  </a:lnTo>
                  <a:lnTo>
                    <a:pt x="2004" y="126"/>
                  </a:lnTo>
                  <a:cubicBezTo>
                    <a:pt x="2018" y="70"/>
                    <a:pt x="1987" y="17"/>
                    <a:pt x="1931" y="4"/>
                  </a:cubicBezTo>
                  <a:cubicBezTo>
                    <a:pt x="1923" y="2"/>
                    <a:pt x="1915" y="1"/>
                    <a:pt x="1908"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49"/>
            <p:cNvSpPr/>
            <p:nvPr/>
          </p:nvSpPr>
          <p:spPr>
            <a:xfrm>
              <a:off x="1381503" y="1484156"/>
              <a:ext cx="250366" cy="364392"/>
            </a:xfrm>
            <a:custGeom>
              <a:rect b="b" l="l" r="r" t="t"/>
              <a:pathLst>
                <a:path extrusionOk="0" h="6973" w="4791">
                  <a:moveTo>
                    <a:pt x="2070" y="0"/>
                  </a:moveTo>
                  <a:lnTo>
                    <a:pt x="2070" y="1055"/>
                  </a:lnTo>
                  <a:cubicBezTo>
                    <a:pt x="2070" y="1789"/>
                    <a:pt x="1148" y="4134"/>
                    <a:pt x="828" y="4684"/>
                  </a:cubicBezTo>
                  <a:cubicBezTo>
                    <a:pt x="508" y="5237"/>
                    <a:pt x="0" y="5925"/>
                    <a:pt x="0" y="5925"/>
                  </a:cubicBezTo>
                  <a:lnTo>
                    <a:pt x="1012" y="5466"/>
                  </a:lnTo>
                  <a:lnTo>
                    <a:pt x="4739" y="6973"/>
                  </a:lnTo>
                  <a:lnTo>
                    <a:pt x="4791" y="6778"/>
                  </a:lnTo>
                  <a:lnTo>
                    <a:pt x="1409" y="5219"/>
                  </a:lnTo>
                  <a:cubicBezTo>
                    <a:pt x="1364" y="5198"/>
                    <a:pt x="1343" y="5150"/>
                    <a:pt x="1353" y="5101"/>
                  </a:cubicBezTo>
                  <a:lnTo>
                    <a:pt x="2522" y="957"/>
                  </a:lnTo>
                  <a:cubicBezTo>
                    <a:pt x="2498" y="864"/>
                    <a:pt x="2390" y="488"/>
                    <a:pt x="2070"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49"/>
            <p:cNvSpPr/>
            <p:nvPr/>
          </p:nvSpPr>
          <p:spPr>
            <a:xfrm>
              <a:off x="1624552" y="1828690"/>
              <a:ext cx="97878" cy="123119"/>
            </a:xfrm>
            <a:custGeom>
              <a:rect b="b" l="l" r="r" t="t"/>
              <a:pathLst>
                <a:path extrusionOk="0" h="2356" w="1873">
                  <a:moveTo>
                    <a:pt x="1121" y="0"/>
                  </a:moveTo>
                  <a:lnTo>
                    <a:pt x="258" y="133"/>
                  </a:lnTo>
                  <a:lnTo>
                    <a:pt x="0" y="1065"/>
                  </a:lnTo>
                  <a:lnTo>
                    <a:pt x="363" y="1741"/>
                  </a:lnTo>
                  <a:lnTo>
                    <a:pt x="1135" y="2297"/>
                  </a:lnTo>
                  <a:cubicBezTo>
                    <a:pt x="1186" y="2336"/>
                    <a:pt x="1248" y="2355"/>
                    <a:pt x="1310" y="2355"/>
                  </a:cubicBezTo>
                  <a:cubicBezTo>
                    <a:pt x="1365" y="2355"/>
                    <a:pt x="1420" y="2340"/>
                    <a:pt x="1469" y="2311"/>
                  </a:cubicBezTo>
                  <a:lnTo>
                    <a:pt x="1538" y="2266"/>
                  </a:lnTo>
                  <a:cubicBezTo>
                    <a:pt x="1639" y="2203"/>
                    <a:pt x="1678" y="2078"/>
                    <a:pt x="1633" y="1970"/>
                  </a:cubicBezTo>
                  <a:lnTo>
                    <a:pt x="1194" y="964"/>
                  </a:lnTo>
                  <a:lnTo>
                    <a:pt x="1194" y="964"/>
                  </a:lnTo>
                  <a:lnTo>
                    <a:pt x="1486" y="1190"/>
                  </a:lnTo>
                  <a:cubicBezTo>
                    <a:pt x="1528" y="1223"/>
                    <a:pt x="1578" y="1240"/>
                    <a:pt x="1627" y="1240"/>
                  </a:cubicBezTo>
                  <a:cubicBezTo>
                    <a:pt x="1692" y="1240"/>
                    <a:pt x="1757" y="1211"/>
                    <a:pt x="1803" y="1156"/>
                  </a:cubicBezTo>
                  <a:cubicBezTo>
                    <a:pt x="1872" y="1076"/>
                    <a:pt x="1872" y="954"/>
                    <a:pt x="1806" y="871"/>
                  </a:cubicBezTo>
                  <a:lnTo>
                    <a:pt x="112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49"/>
            <p:cNvSpPr/>
            <p:nvPr/>
          </p:nvSpPr>
          <p:spPr>
            <a:xfrm>
              <a:off x="1618908" y="1823046"/>
              <a:ext cx="109114" cy="133884"/>
            </a:xfrm>
            <a:custGeom>
              <a:rect b="b" l="l" r="r" t="t"/>
              <a:pathLst>
                <a:path extrusionOk="0" h="2562" w="2088">
                  <a:moveTo>
                    <a:pt x="1184" y="213"/>
                  </a:moveTo>
                  <a:lnTo>
                    <a:pt x="1837" y="1038"/>
                  </a:lnTo>
                  <a:cubicBezTo>
                    <a:pt x="1876" y="1086"/>
                    <a:pt x="1872" y="1156"/>
                    <a:pt x="1834" y="1202"/>
                  </a:cubicBezTo>
                  <a:cubicBezTo>
                    <a:pt x="1808" y="1233"/>
                    <a:pt x="1772" y="1249"/>
                    <a:pt x="1735" y="1249"/>
                  </a:cubicBezTo>
                  <a:cubicBezTo>
                    <a:pt x="1708" y="1249"/>
                    <a:pt x="1681" y="1240"/>
                    <a:pt x="1657" y="1222"/>
                  </a:cubicBezTo>
                  <a:lnTo>
                    <a:pt x="1055" y="756"/>
                  </a:lnTo>
                  <a:lnTo>
                    <a:pt x="1055" y="756"/>
                  </a:lnTo>
                  <a:lnTo>
                    <a:pt x="1650" y="2116"/>
                  </a:lnTo>
                  <a:cubicBezTo>
                    <a:pt x="1674" y="2178"/>
                    <a:pt x="1653" y="2255"/>
                    <a:pt x="1594" y="2290"/>
                  </a:cubicBezTo>
                  <a:lnTo>
                    <a:pt x="1524" y="2332"/>
                  </a:lnTo>
                  <a:cubicBezTo>
                    <a:pt x="1492" y="2353"/>
                    <a:pt x="1455" y="2364"/>
                    <a:pt x="1418" y="2364"/>
                  </a:cubicBezTo>
                  <a:cubicBezTo>
                    <a:pt x="1377" y="2364"/>
                    <a:pt x="1335" y="2351"/>
                    <a:pt x="1298" y="2325"/>
                  </a:cubicBezTo>
                  <a:lnTo>
                    <a:pt x="547" y="1782"/>
                  </a:lnTo>
                  <a:lnTo>
                    <a:pt x="213" y="1163"/>
                  </a:lnTo>
                  <a:lnTo>
                    <a:pt x="446" y="328"/>
                  </a:lnTo>
                  <a:lnTo>
                    <a:pt x="1184" y="213"/>
                  </a:lnTo>
                  <a:close/>
                  <a:moveTo>
                    <a:pt x="1270" y="1"/>
                  </a:moveTo>
                  <a:lnTo>
                    <a:pt x="289" y="150"/>
                  </a:lnTo>
                  <a:lnTo>
                    <a:pt x="0" y="1187"/>
                  </a:lnTo>
                  <a:lnTo>
                    <a:pt x="384" y="1897"/>
                  </a:lnTo>
                  <a:lnTo>
                    <a:pt x="1184" y="2485"/>
                  </a:lnTo>
                  <a:cubicBezTo>
                    <a:pt x="1253" y="2538"/>
                    <a:pt x="1336" y="2562"/>
                    <a:pt x="1417" y="2562"/>
                  </a:cubicBezTo>
                  <a:cubicBezTo>
                    <a:pt x="1490" y="2562"/>
                    <a:pt x="1566" y="2544"/>
                    <a:pt x="1629" y="2502"/>
                  </a:cubicBezTo>
                  <a:lnTo>
                    <a:pt x="1699" y="2457"/>
                  </a:lnTo>
                  <a:cubicBezTo>
                    <a:pt x="1841" y="2371"/>
                    <a:pt x="1897" y="2193"/>
                    <a:pt x="1831" y="2037"/>
                  </a:cubicBezTo>
                  <a:lnTo>
                    <a:pt x="1549" y="1385"/>
                  </a:lnTo>
                  <a:lnTo>
                    <a:pt x="1549" y="1385"/>
                  </a:lnTo>
                  <a:cubicBezTo>
                    <a:pt x="1607" y="1426"/>
                    <a:pt x="1673" y="1446"/>
                    <a:pt x="1739" y="1446"/>
                  </a:cubicBezTo>
                  <a:cubicBezTo>
                    <a:pt x="1831" y="1446"/>
                    <a:pt x="1922" y="1407"/>
                    <a:pt x="1987" y="1330"/>
                  </a:cubicBezTo>
                  <a:cubicBezTo>
                    <a:pt x="2085" y="1212"/>
                    <a:pt x="2088" y="1038"/>
                    <a:pt x="1991" y="916"/>
                  </a:cubicBezTo>
                  <a:lnTo>
                    <a:pt x="1270"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49"/>
            <p:cNvSpPr/>
            <p:nvPr/>
          </p:nvSpPr>
          <p:spPr>
            <a:xfrm>
              <a:off x="1665835" y="1897199"/>
              <a:ext cx="42067" cy="52623"/>
            </a:xfrm>
            <a:custGeom>
              <a:rect b="b" l="l" r="r" t="t"/>
              <a:pathLst>
                <a:path extrusionOk="0" h="1007" w="805">
                  <a:moveTo>
                    <a:pt x="59" y="1"/>
                  </a:moveTo>
                  <a:cubicBezTo>
                    <a:pt x="49" y="1"/>
                    <a:pt x="38" y="5"/>
                    <a:pt x="28" y="12"/>
                  </a:cubicBezTo>
                  <a:cubicBezTo>
                    <a:pt x="8" y="26"/>
                    <a:pt x="0" y="57"/>
                    <a:pt x="18" y="81"/>
                  </a:cubicBezTo>
                  <a:lnTo>
                    <a:pt x="710" y="986"/>
                  </a:lnTo>
                  <a:cubicBezTo>
                    <a:pt x="721" y="1000"/>
                    <a:pt x="734" y="1007"/>
                    <a:pt x="748" y="1007"/>
                  </a:cubicBezTo>
                  <a:cubicBezTo>
                    <a:pt x="759" y="1007"/>
                    <a:pt x="769" y="1003"/>
                    <a:pt x="780" y="997"/>
                  </a:cubicBezTo>
                  <a:cubicBezTo>
                    <a:pt x="801" y="979"/>
                    <a:pt x="804" y="947"/>
                    <a:pt x="787" y="926"/>
                  </a:cubicBezTo>
                  <a:lnTo>
                    <a:pt x="98" y="19"/>
                  </a:lnTo>
                  <a:cubicBezTo>
                    <a:pt x="88" y="7"/>
                    <a:pt x="74" y="1"/>
                    <a:pt x="59"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49"/>
            <p:cNvSpPr/>
            <p:nvPr/>
          </p:nvSpPr>
          <p:spPr>
            <a:xfrm>
              <a:off x="1652561" y="1908592"/>
              <a:ext cx="34229" cy="42903"/>
            </a:xfrm>
            <a:custGeom>
              <a:rect b="b" l="l" r="r" t="t"/>
              <a:pathLst>
                <a:path extrusionOk="0" h="821" w="655">
                  <a:moveTo>
                    <a:pt x="57" y="1"/>
                  </a:moveTo>
                  <a:cubicBezTo>
                    <a:pt x="46" y="1"/>
                    <a:pt x="36" y="4"/>
                    <a:pt x="28" y="10"/>
                  </a:cubicBezTo>
                  <a:cubicBezTo>
                    <a:pt x="4" y="27"/>
                    <a:pt x="0" y="58"/>
                    <a:pt x="18" y="79"/>
                  </a:cubicBezTo>
                  <a:lnTo>
                    <a:pt x="557" y="799"/>
                  </a:lnTo>
                  <a:cubicBezTo>
                    <a:pt x="567" y="813"/>
                    <a:pt x="581" y="820"/>
                    <a:pt x="599" y="820"/>
                  </a:cubicBezTo>
                  <a:cubicBezTo>
                    <a:pt x="606" y="820"/>
                    <a:pt x="620" y="817"/>
                    <a:pt x="626" y="810"/>
                  </a:cubicBezTo>
                  <a:cubicBezTo>
                    <a:pt x="647" y="792"/>
                    <a:pt x="654" y="761"/>
                    <a:pt x="637" y="740"/>
                  </a:cubicBezTo>
                  <a:lnTo>
                    <a:pt x="98" y="20"/>
                  </a:lnTo>
                  <a:cubicBezTo>
                    <a:pt x="87" y="7"/>
                    <a:pt x="72" y="1"/>
                    <a:pt x="5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9"/>
            <p:cNvSpPr/>
            <p:nvPr/>
          </p:nvSpPr>
          <p:spPr>
            <a:xfrm>
              <a:off x="1795433" y="1252029"/>
              <a:ext cx="424749" cy="334553"/>
            </a:xfrm>
            <a:custGeom>
              <a:rect b="b" l="l" r="r" t="t"/>
              <a:pathLst>
                <a:path extrusionOk="0" h="6402" w="8128">
                  <a:moveTo>
                    <a:pt x="1" y="0"/>
                  </a:moveTo>
                  <a:lnTo>
                    <a:pt x="606" y="3789"/>
                  </a:lnTo>
                  <a:lnTo>
                    <a:pt x="3105" y="6172"/>
                  </a:lnTo>
                  <a:lnTo>
                    <a:pt x="8128" y="6401"/>
                  </a:lnTo>
                  <a:lnTo>
                    <a:pt x="8069" y="5549"/>
                  </a:lnTo>
                  <a:lnTo>
                    <a:pt x="4078" y="471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49"/>
            <p:cNvSpPr/>
            <p:nvPr/>
          </p:nvSpPr>
          <p:spPr>
            <a:xfrm>
              <a:off x="1789998" y="1246855"/>
              <a:ext cx="435462" cy="344795"/>
            </a:xfrm>
            <a:custGeom>
              <a:rect b="b" l="l" r="r" t="t"/>
              <a:pathLst>
                <a:path extrusionOk="0" h="6598" w="8333">
                  <a:moveTo>
                    <a:pt x="258" y="429"/>
                  </a:moveTo>
                  <a:lnTo>
                    <a:pt x="4106" y="4872"/>
                  </a:lnTo>
                  <a:cubicBezTo>
                    <a:pt x="4120" y="4890"/>
                    <a:pt x="4140" y="4900"/>
                    <a:pt x="4161" y="4904"/>
                  </a:cubicBezTo>
                  <a:lnTo>
                    <a:pt x="8079" y="5728"/>
                  </a:lnTo>
                  <a:lnTo>
                    <a:pt x="8124" y="6396"/>
                  </a:lnTo>
                  <a:lnTo>
                    <a:pt x="3250" y="6174"/>
                  </a:lnTo>
                  <a:lnTo>
                    <a:pt x="800" y="3839"/>
                  </a:lnTo>
                  <a:lnTo>
                    <a:pt x="258" y="429"/>
                  </a:lnTo>
                  <a:close/>
                  <a:moveTo>
                    <a:pt x="107" y="1"/>
                  </a:moveTo>
                  <a:cubicBezTo>
                    <a:pt x="92" y="1"/>
                    <a:pt x="77" y="4"/>
                    <a:pt x="63" y="11"/>
                  </a:cubicBezTo>
                  <a:cubicBezTo>
                    <a:pt x="25" y="29"/>
                    <a:pt x="0" y="71"/>
                    <a:pt x="7" y="116"/>
                  </a:cubicBezTo>
                  <a:lnTo>
                    <a:pt x="609" y="3905"/>
                  </a:lnTo>
                  <a:cubicBezTo>
                    <a:pt x="613" y="3926"/>
                    <a:pt x="623" y="3947"/>
                    <a:pt x="641" y="3961"/>
                  </a:cubicBezTo>
                  <a:lnTo>
                    <a:pt x="3138" y="6341"/>
                  </a:lnTo>
                  <a:cubicBezTo>
                    <a:pt x="3156" y="6357"/>
                    <a:pt x="3180" y="6368"/>
                    <a:pt x="3201" y="6368"/>
                  </a:cubicBezTo>
                  <a:lnTo>
                    <a:pt x="8229" y="6598"/>
                  </a:lnTo>
                  <a:lnTo>
                    <a:pt x="8232" y="6598"/>
                  </a:lnTo>
                  <a:cubicBezTo>
                    <a:pt x="8260" y="6598"/>
                    <a:pt x="8284" y="6587"/>
                    <a:pt x="8305" y="6570"/>
                  </a:cubicBezTo>
                  <a:cubicBezTo>
                    <a:pt x="8323" y="6550"/>
                    <a:pt x="8333" y="6521"/>
                    <a:pt x="8333" y="6494"/>
                  </a:cubicBezTo>
                  <a:lnTo>
                    <a:pt x="8270" y="5641"/>
                  </a:lnTo>
                  <a:cubicBezTo>
                    <a:pt x="8267" y="5596"/>
                    <a:pt x="8236" y="5558"/>
                    <a:pt x="8194" y="5551"/>
                  </a:cubicBezTo>
                  <a:lnTo>
                    <a:pt x="4235" y="4719"/>
                  </a:lnTo>
                  <a:lnTo>
                    <a:pt x="182" y="37"/>
                  </a:lnTo>
                  <a:cubicBezTo>
                    <a:pt x="161" y="13"/>
                    <a:pt x="134" y="1"/>
                    <a:pt x="10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49"/>
            <p:cNvSpPr/>
            <p:nvPr/>
          </p:nvSpPr>
          <p:spPr>
            <a:xfrm>
              <a:off x="1803428" y="1269221"/>
              <a:ext cx="409699" cy="291336"/>
            </a:xfrm>
            <a:custGeom>
              <a:rect b="b" l="l" r="r" t="t"/>
              <a:pathLst>
                <a:path extrusionOk="0" h="5575" w="7840">
                  <a:moveTo>
                    <a:pt x="1" y="1"/>
                  </a:moveTo>
                  <a:lnTo>
                    <a:pt x="527" y="3289"/>
                  </a:lnTo>
                  <a:lnTo>
                    <a:pt x="575" y="3442"/>
                  </a:lnTo>
                  <a:lnTo>
                    <a:pt x="745" y="3606"/>
                  </a:lnTo>
                  <a:cubicBezTo>
                    <a:pt x="954" y="3390"/>
                    <a:pt x="1476" y="2868"/>
                    <a:pt x="1622" y="2868"/>
                  </a:cubicBezTo>
                  <a:cubicBezTo>
                    <a:pt x="1807" y="2868"/>
                    <a:pt x="3692" y="4524"/>
                    <a:pt x="3414" y="4660"/>
                  </a:cubicBezTo>
                  <a:lnTo>
                    <a:pt x="3139" y="4799"/>
                  </a:lnTo>
                  <a:lnTo>
                    <a:pt x="7840" y="5575"/>
                  </a:lnTo>
                  <a:lnTo>
                    <a:pt x="7822" y="5300"/>
                  </a:lnTo>
                  <a:lnTo>
                    <a:pt x="3904" y="4476"/>
                  </a:lnTo>
                  <a:cubicBezTo>
                    <a:pt x="3883" y="4472"/>
                    <a:pt x="3863" y="4462"/>
                    <a:pt x="3849" y="4444"/>
                  </a:cubicBezTo>
                  <a:lnTo>
                    <a:pt x="1" y="1"/>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49"/>
            <p:cNvSpPr/>
            <p:nvPr/>
          </p:nvSpPr>
          <p:spPr>
            <a:xfrm>
              <a:off x="2217096" y="1541953"/>
              <a:ext cx="128553" cy="62604"/>
            </a:xfrm>
            <a:custGeom>
              <a:rect b="b" l="l" r="r" t="t"/>
              <a:pathLst>
                <a:path extrusionOk="0" h="1198" w="2460">
                  <a:moveTo>
                    <a:pt x="0" y="1"/>
                  </a:moveTo>
                  <a:lnTo>
                    <a:pt x="59" y="853"/>
                  </a:lnTo>
                  <a:lnTo>
                    <a:pt x="1110" y="864"/>
                  </a:lnTo>
                  <a:cubicBezTo>
                    <a:pt x="1110" y="864"/>
                    <a:pt x="2008" y="1197"/>
                    <a:pt x="2250" y="1197"/>
                  </a:cubicBezTo>
                  <a:cubicBezTo>
                    <a:pt x="2261" y="1197"/>
                    <a:pt x="2271" y="1196"/>
                    <a:pt x="2279" y="1195"/>
                  </a:cubicBezTo>
                  <a:cubicBezTo>
                    <a:pt x="2460" y="1156"/>
                    <a:pt x="2387" y="903"/>
                    <a:pt x="2387" y="903"/>
                  </a:cubicBezTo>
                  <a:lnTo>
                    <a:pt x="1075" y="63"/>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49"/>
            <p:cNvSpPr/>
            <p:nvPr/>
          </p:nvSpPr>
          <p:spPr>
            <a:xfrm>
              <a:off x="2211400" y="1536309"/>
              <a:ext cx="138064" cy="73317"/>
            </a:xfrm>
            <a:custGeom>
              <a:rect b="b" l="l" r="r" t="t"/>
              <a:pathLst>
                <a:path extrusionOk="0" h="1403" w="2642">
                  <a:moveTo>
                    <a:pt x="214" y="213"/>
                  </a:moveTo>
                  <a:lnTo>
                    <a:pt x="1153" y="269"/>
                  </a:lnTo>
                  <a:lnTo>
                    <a:pt x="2409" y="1073"/>
                  </a:lnTo>
                  <a:cubicBezTo>
                    <a:pt x="2416" y="1107"/>
                    <a:pt x="2416" y="1160"/>
                    <a:pt x="2398" y="1188"/>
                  </a:cubicBezTo>
                  <a:cubicBezTo>
                    <a:pt x="2395" y="1194"/>
                    <a:pt x="2388" y="1202"/>
                    <a:pt x="2367" y="1205"/>
                  </a:cubicBezTo>
                  <a:cubicBezTo>
                    <a:pt x="2363" y="1206"/>
                    <a:pt x="2357" y="1206"/>
                    <a:pt x="2350" y="1206"/>
                  </a:cubicBezTo>
                  <a:cubicBezTo>
                    <a:pt x="2217" y="1206"/>
                    <a:pt x="1691" y="1044"/>
                    <a:pt x="1253" y="881"/>
                  </a:cubicBezTo>
                  <a:lnTo>
                    <a:pt x="262" y="860"/>
                  </a:lnTo>
                  <a:lnTo>
                    <a:pt x="214" y="213"/>
                  </a:lnTo>
                  <a:close/>
                  <a:moveTo>
                    <a:pt x="1" y="1"/>
                  </a:moveTo>
                  <a:lnTo>
                    <a:pt x="78" y="1059"/>
                  </a:lnTo>
                  <a:lnTo>
                    <a:pt x="1202" y="1073"/>
                  </a:lnTo>
                  <a:cubicBezTo>
                    <a:pt x="1441" y="1160"/>
                    <a:pt x="2120" y="1403"/>
                    <a:pt x="2364" y="1403"/>
                  </a:cubicBezTo>
                  <a:cubicBezTo>
                    <a:pt x="2381" y="1403"/>
                    <a:pt x="2395" y="1400"/>
                    <a:pt x="2406" y="1400"/>
                  </a:cubicBezTo>
                  <a:cubicBezTo>
                    <a:pt x="2478" y="1386"/>
                    <a:pt x="2534" y="1348"/>
                    <a:pt x="2569" y="1289"/>
                  </a:cubicBezTo>
                  <a:cubicBezTo>
                    <a:pt x="2642" y="1167"/>
                    <a:pt x="2597" y="1000"/>
                    <a:pt x="2594" y="982"/>
                  </a:cubicBezTo>
                  <a:lnTo>
                    <a:pt x="2583" y="948"/>
                  </a:lnTo>
                  <a:lnTo>
                    <a:pt x="1216" y="74"/>
                  </a:lnTo>
                  <a:lnTo>
                    <a:pt x="1"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49"/>
            <p:cNvSpPr/>
            <p:nvPr/>
          </p:nvSpPr>
          <p:spPr>
            <a:xfrm>
              <a:off x="2219970" y="1573830"/>
              <a:ext cx="68614" cy="32347"/>
            </a:xfrm>
            <a:custGeom>
              <a:rect b="b" l="l" r="r" t="t"/>
              <a:pathLst>
                <a:path extrusionOk="0" h="619" w="1313">
                  <a:moveTo>
                    <a:pt x="693" y="0"/>
                  </a:moveTo>
                  <a:lnTo>
                    <a:pt x="1" y="111"/>
                  </a:lnTo>
                  <a:lnTo>
                    <a:pt x="1128" y="619"/>
                  </a:lnTo>
                  <a:cubicBezTo>
                    <a:pt x="1128" y="619"/>
                    <a:pt x="1312" y="365"/>
                    <a:pt x="1055" y="254"/>
                  </a:cubicBezTo>
                  <a:lnTo>
                    <a:pt x="6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49"/>
            <p:cNvSpPr/>
            <p:nvPr/>
          </p:nvSpPr>
          <p:spPr>
            <a:xfrm>
              <a:off x="2217775" y="1569650"/>
              <a:ext cx="71384" cy="41858"/>
            </a:xfrm>
            <a:custGeom>
              <a:rect b="b" l="l" r="r" t="t"/>
              <a:pathLst>
                <a:path extrusionOk="0" h="801" w="1366">
                  <a:moveTo>
                    <a:pt x="791" y="0"/>
                  </a:moveTo>
                  <a:lnTo>
                    <a:pt x="676" y="160"/>
                  </a:lnTo>
                  <a:lnTo>
                    <a:pt x="1041" y="418"/>
                  </a:lnTo>
                  <a:cubicBezTo>
                    <a:pt x="1048" y="421"/>
                    <a:pt x="1052" y="424"/>
                    <a:pt x="1059" y="428"/>
                  </a:cubicBezTo>
                  <a:cubicBezTo>
                    <a:pt x="1121" y="452"/>
                    <a:pt x="1128" y="484"/>
                    <a:pt x="1131" y="490"/>
                  </a:cubicBezTo>
                  <a:cubicBezTo>
                    <a:pt x="1139" y="514"/>
                    <a:pt x="1136" y="546"/>
                    <a:pt x="1125" y="570"/>
                  </a:cubicBezTo>
                  <a:lnTo>
                    <a:pt x="81" y="101"/>
                  </a:lnTo>
                  <a:lnTo>
                    <a:pt x="1" y="278"/>
                  </a:lnTo>
                  <a:lnTo>
                    <a:pt x="1131" y="790"/>
                  </a:lnTo>
                  <a:cubicBezTo>
                    <a:pt x="1142" y="797"/>
                    <a:pt x="1156" y="800"/>
                    <a:pt x="1170" y="800"/>
                  </a:cubicBezTo>
                  <a:cubicBezTo>
                    <a:pt x="1202" y="800"/>
                    <a:pt x="1232" y="782"/>
                    <a:pt x="1253" y="758"/>
                  </a:cubicBezTo>
                  <a:cubicBezTo>
                    <a:pt x="1264" y="741"/>
                    <a:pt x="1365" y="591"/>
                    <a:pt x="1323" y="438"/>
                  </a:cubicBezTo>
                  <a:cubicBezTo>
                    <a:pt x="1306" y="383"/>
                    <a:pt x="1264" y="302"/>
                    <a:pt x="1149" y="251"/>
                  </a:cubicBezTo>
                  <a:lnTo>
                    <a:pt x="791"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49"/>
            <p:cNvSpPr/>
            <p:nvPr/>
          </p:nvSpPr>
          <p:spPr>
            <a:xfrm>
              <a:off x="4644285" y="2689893"/>
              <a:ext cx="130539" cy="176839"/>
            </a:xfrm>
            <a:custGeom>
              <a:rect b="b" l="l" r="r" t="t"/>
              <a:pathLst>
                <a:path extrusionOk="0" h="3384" w="2498">
                  <a:moveTo>
                    <a:pt x="1935" y="0"/>
                  </a:moveTo>
                  <a:cubicBezTo>
                    <a:pt x="1739" y="0"/>
                    <a:pt x="1499" y="58"/>
                    <a:pt x="1245" y="182"/>
                  </a:cubicBezTo>
                  <a:cubicBezTo>
                    <a:pt x="539" y="527"/>
                    <a:pt x="167" y="1397"/>
                    <a:pt x="163" y="1648"/>
                  </a:cubicBezTo>
                  <a:cubicBezTo>
                    <a:pt x="156" y="1894"/>
                    <a:pt x="0" y="3383"/>
                    <a:pt x="0" y="3383"/>
                  </a:cubicBezTo>
                  <a:lnTo>
                    <a:pt x="2042" y="3151"/>
                  </a:lnTo>
                  <a:cubicBezTo>
                    <a:pt x="2042" y="3151"/>
                    <a:pt x="1952" y="1685"/>
                    <a:pt x="2008" y="1306"/>
                  </a:cubicBezTo>
                  <a:cubicBezTo>
                    <a:pt x="2067" y="927"/>
                    <a:pt x="2411" y="495"/>
                    <a:pt x="2411" y="495"/>
                  </a:cubicBezTo>
                  <a:cubicBezTo>
                    <a:pt x="2498" y="182"/>
                    <a:pt x="2284" y="0"/>
                    <a:pt x="19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49"/>
            <p:cNvSpPr/>
            <p:nvPr/>
          </p:nvSpPr>
          <p:spPr>
            <a:xfrm>
              <a:off x="4638432" y="2684615"/>
              <a:ext cx="139684" cy="187918"/>
            </a:xfrm>
            <a:custGeom>
              <a:rect b="b" l="l" r="r" t="t"/>
              <a:pathLst>
                <a:path extrusionOk="0" h="3596" w="2673">
                  <a:moveTo>
                    <a:pt x="2043" y="200"/>
                  </a:moveTo>
                  <a:cubicBezTo>
                    <a:pt x="2189" y="200"/>
                    <a:pt x="2297" y="235"/>
                    <a:pt x="2363" y="287"/>
                  </a:cubicBezTo>
                  <a:cubicBezTo>
                    <a:pt x="2436" y="350"/>
                    <a:pt x="2457" y="437"/>
                    <a:pt x="2429" y="554"/>
                  </a:cubicBezTo>
                  <a:cubicBezTo>
                    <a:pt x="2363" y="642"/>
                    <a:pt x="2075" y="1031"/>
                    <a:pt x="2022" y="1394"/>
                  </a:cubicBezTo>
                  <a:cubicBezTo>
                    <a:pt x="1970" y="1728"/>
                    <a:pt x="2029" y="2830"/>
                    <a:pt x="2046" y="3164"/>
                  </a:cubicBezTo>
                  <a:lnTo>
                    <a:pt x="223" y="3369"/>
                  </a:lnTo>
                  <a:cubicBezTo>
                    <a:pt x="262" y="3008"/>
                    <a:pt x="369" y="1961"/>
                    <a:pt x="373" y="1749"/>
                  </a:cubicBezTo>
                  <a:cubicBezTo>
                    <a:pt x="379" y="1522"/>
                    <a:pt x="742" y="694"/>
                    <a:pt x="1399" y="371"/>
                  </a:cubicBezTo>
                  <a:cubicBezTo>
                    <a:pt x="1649" y="249"/>
                    <a:pt x="1872" y="200"/>
                    <a:pt x="2043" y="200"/>
                  </a:cubicBezTo>
                  <a:close/>
                  <a:moveTo>
                    <a:pt x="2049" y="0"/>
                  </a:moveTo>
                  <a:cubicBezTo>
                    <a:pt x="1831" y="0"/>
                    <a:pt x="1574" y="65"/>
                    <a:pt x="1312" y="193"/>
                  </a:cubicBezTo>
                  <a:cubicBezTo>
                    <a:pt x="578" y="551"/>
                    <a:pt x="182" y="1442"/>
                    <a:pt x="175" y="1744"/>
                  </a:cubicBezTo>
                  <a:cubicBezTo>
                    <a:pt x="167" y="1985"/>
                    <a:pt x="15" y="3456"/>
                    <a:pt x="15" y="3474"/>
                  </a:cubicBezTo>
                  <a:lnTo>
                    <a:pt x="0" y="3596"/>
                  </a:lnTo>
                  <a:lnTo>
                    <a:pt x="2258" y="3342"/>
                  </a:lnTo>
                  <a:lnTo>
                    <a:pt x="2252" y="3247"/>
                  </a:lnTo>
                  <a:cubicBezTo>
                    <a:pt x="2252" y="3231"/>
                    <a:pt x="2161" y="1786"/>
                    <a:pt x="2216" y="1425"/>
                  </a:cubicBezTo>
                  <a:cubicBezTo>
                    <a:pt x="2269" y="1073"/>
                    <a:pt x="2596" y="666"/>
                    <a:pt x="2600" y="659"/>
                  </a:cubicBezTo>
                  <a:lnTo>
                    <a:pt x="2617" y="625"/>
                  </a:lnTo>
                  <a:cubicBezTo>
                    <a:pt x="2672" y="423"/>
                    <a:pt x="2627" y="249"/>
                    <a:pt x="2488" y="134"/>
                  </a:cubicBezTo>
                  <a:cubicBezTo>
                    <a:pt x="2381" y="44"/>
                    <a:pt x="2228" y="0"/>
                    <a:pt x="2049"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49"/>
            <p:cNvSpPr/>
            <p:nvPr/>
          </p:nvSpPr>
          <p:spPr>
            <a:xfrm>
              <a:off x="4655206" y="2758507"/>
              <a:ext cx="90196" cy="95109"/>
            </a:xfrm>
            <a:custGeom>
              <a:rect b="b" l="l" r="r" t="t"/>
              <a:pathLst>
                <a:path extrusionOk="0" h="1820" w="1726">
                  <a:moveTo>
                    <a:pt x="640" y="1"/>
                  </a:moveTo>
                  <a:cubicBezTo>
                    <a:pt x="577" y="1"/>
                    <a:pt x="532" y="4"/>
                    <a:pt x="514" y="21"/>
                  </a:cubicBezTo>
                  <a:cubicBezTo>
                    <a:pt x="490" y="42"/>
                    <a:pt x="455" y="87"/>
                    <a:pt x="418" y="142"/>
                  </a:cubicBezTo>
                  <a:cubicBezTo>
                    <a:pt x="334" y="261"/>
                    <a:pt x="215" y="428"/>
                    <a:pt x="38" y="553"/>
                  </a:cubicBezTo>
                  <a:cubicBezTo>
                    <a:pt x="28" y="672"/>
                    <a:pt x="13" y="825"/>
                    <a:pt x="0" y="988"/>
                  </a:cubicBezTo>
                  <a:cubicBezTo>
                    <a:pt x="195" y="943"/>
                    <a:pt x="448" y="891"/>
                    <a:pt x="647" y="852"/>
                  </a:cubicBezTo>
                  <a:cubicBezTo>
                    <a:pt x="1019" y="786"/>
                    <a:pt x="1190" y="717"/>
                    <a:pt x="1190" y="717"/>
                  </a:cubicBezTo>
                  <a:lnTo>
                    <a:pt x="1190" y="717"/>
                  </a:lnTo>
                  <a:lnTo>
                    <a:pt x="1127" y="1820"/>
                  </a:lnTo>
                  <a:lnTo>
                    <a:pt x="1725" y="1750"/>
                  </a:lnTo>
                  <a:cubicBezTo>
                    <a:pt x="1712" y="1462"/>
                    <a:pt x="1666" y="602"/>
                    <a:pt x="1683" y="157"/>
                  </a:cubicBezTo>
                  <a:lnTo>
                    <a:pt x="1683" y="157"/>
                  </a:lnTo>
                  <a:cubicBezTo>
                    <a:pt x="1656" y="160"/>
                    <a:pt x="1624" y="163"/>
                    <a:pt x="1597" y="163"/>
                  </a:cubicBezTo>
                  <a:cubicBezTo>
                    <a:pt x="1555" y="163"/>
                    <a:pt x="1513" y="157"/>
                    <a:pt x="1478" y="147"/>
                  </a:cubicBezTo>
                  <a:cubicBezTo>
                    <a:pt x="1207" y="66"/>
                    <a:pt x="835" y="1"/>
                    <a:pt x="640"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49"/>
            <p:cNvSpPr/>
            <p:nvPr/>
          </p:nvSpPr>
          <p:spPr>
            <a:xfrm>
              <a:off x="4649719" y="2765562"/>
              <a:ext cx="101275" cy="92966"/>
            </a:xfrm>
            <a:custGeom>
              <a:rect b="b" l="l" r="r" t="t"/>
              <a:pathLst>
                <a:path extrusionOk="0" h="1779" w="1938">
                  <a:moveTo>
                    <a:pt x="143" y="418"/>
                  </a:moveTo>
                  <a:lnTo>
                    <a:pt x="143" y="418"/>
                  </a:lnTo>
                  <a:cubicBezTo>
                    <a:pt x="112" y="439"/>
                    <a:pt x="73" y="463"/>
                    <a:pt x="38" y="481"/>
                  </a:cubicBezTo>
                  <a:cubicBezTo>
                    <a:pt x="28" y="596"/>
                    <a:pt x="14" y="731"/>
                    <a:pt x="1" y="874"/>
                  </a:cubicBezTo>
                  <a:cubicBezTo>
                    <a:pt x="35" y="868"/>
                    <a:pt x="67" y="860"/>
                    <a:pt x="105" y="853"/>
                  </a:cubicBezTo>
                  <a:cubicBezTo>
                    <a:pt x="118" y="690"/>
                    <a:pt x="133" y="537"/>
                    <a:pt x="143" y="418"/>
                  </a:cubicBezTo>
                  <a:close/>
                  <a:moveTo>
                    <a:pt x="1889" y="1"/>
                  </a:moveTo>
                  <a:cubicBezTo>
                    <a:pt x="1854" y="12"/>
                    <a:pt x="1823" y="18"/>
                    <a:pt x="1788" y="22"/>
                  </a:cubicBezTo>
                  <a:cubicBezTo>
                    <a:pt x="1771" y="467"/>
                    <a:pt x="1817" y="1327"/>
                    <a:pt x="1830" y="1615"/>
                  </a:cubicBezTo>
                  <a:lnTo>
                    <a:pt x="1232" y="1685"/>
                  </a:lnTo>
                  <a:lnTo>
                    <a:pt x="1225" y="1772"/>
                  </a:lnTo>
                  <a:cubicBezTo>
                    <a:pt x="1225" y="1772"/>
                    <a:pt x="1242" y="1775"/>
                    <a:pt x="1270" y="1779"/>
                  </a:cubicBezTo>
                  <a:lnTo>
                    <a:pt x="1938" y="1703"/>
                  </a:lnTo>
                  <a:cubicBezTo>
                    <a:pt x="1938" y="1703"/>
                    <a:pt x="1862" y="516"/>
                    <a:pt x="1889" y="1"/>
                  </a:cubicBezTo>
                  <a:close/>
                </a:path>
              </a:pathLst>
            </a:custGeom>
            <a:solidFill>
              <a:srgbClr val="2A2B0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49"/>
            <p:cNvSpPr/>
            <p:nvPr/>
          </p:nvSpPr>
          <p:spPr>
            <a:xfrm>
              <a:off x="4554245" y="2560190"/>
              <a:ext cx="301630" cy="232598"/>
            </a:xfrm>
            <a:custGeom>
              <a:rect b="b" l="l" r="r" t="t"/>
              <a:pathLst>
                <a:path extrusionOk="0" h="4451" w="5772">
                  <a:moveTo>
                    <a:pt x="2557" y="0"/>
                  </a:moveTo>
                  <a:cubicBezTo>
                    <a:pt x="1963" y="0"/>
                    <a:pt x="1410" y="263"/>
                    <a:pt x="1104" y="897"/>
                  </a:cubicBezTo>
                  <a:cubicBezTo>
                    <a:pt x="919" y="1283"/>
                    <a:pt x="801" y="1537"/>
                    <a:pt x="752" y="1760"/>
                  </a:cubicBezTo>
                  <a:cubicBezTo>
                    <a:pt x="588" y="1861"/>
                    <a:pt x="164" y="2126"/>
                    <a:pt x="77" y="2198"/>
                  </a:cubicBezTo>
                  <a:cubicBezTo>
                    <a:pt x="1" y="2264"/>
                    <a:pt x="279" y="2460"/>
                    <a:pt x="429" y="2553"/>
                  </a:cubicBezTo>
                  <a:cubicBezTo>
                    <a:pt x="137" y="3266"/>
                    <a:pt x="182" y="4021"/>
                    <a:pt x="265" y="4192"/>
                  </a:cubicBezTo>
                  <a:cubicBezTo>
                    <a:pt x="361" y="4383"/>
                    <a:pt x="697" y="4450"/>
                    <a:pt x="1049" y="4450"/>
                  </a:cubicBezTo>
                  <a:cubicBezTo>
                    <a:pt x="1236" y="4450"/>
                    <a:pt x="1428" y="4431"/>
                    <a:pt x="1590" y="4401"/>
                  </a:cubicBezTo>
                  <a:cubicBezTo>
                    <a:pt x="2061" y="4317"/>
                    <a:pt x="2248" y="3865"/>
                    <a:pt x="2377" y="3743"/>
                  </a:cubicBezTo>
                  <a:cubicBezTo>
                    <a:pt x="2412" y="3710"/>
                    <a:pt x="2488" y="3697"/>
                    <a:pt x="2583" y="3697"/>
                  </a:cubicBezTo>
                  <a:cubicBezTo>
                    <a:pt x="2845" y="3697"/>
                    <a:pt x="3262" y="3794"/>
                    <a:pt x="3438" y="3847"/>
                  </a:cubicBezTo>
                  <a:cubicBezTo>
                    <a:pt x="3465" y="3855"/>
                    <a:pt x="3497" y="3859"/>
                    <a:pt x="3531" y="3859"/>
                  </a:cubicBezTo>
                  <a:cubicBezTo>
                    <a:pt x="3800" y="3859"/>
                    <a:pt x="4266" y="3624"/>
                    <a:pt x="4562" y="3232"/>
                  </a:cubicBezTo>
                  <a:cubicBezTo>
                    <a:pt x="5772" y="1637"/>
                    <a:pt x="4038" y="0"/>
                    <a:pt x="25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49"/>
            <p:cNvSpPr/>
            <p:nvPr/>
          </p:nvSpPr>
          <p:spPr>
            <a:xfrm>
              <a:off x="4552260" y="2555017"/>
              <a:ext cx="273673" cy="242997"/>
            </a:xfrm>
            <a:custGeom>
              <a:rect b="b" l="l" r="r" t="t"/>
              <a:pathLst>
                <a:path extrusionOk="0" h="4650" w="5237">
                  <a:moveTo>
                    <a:pt x="2596" y="200"/>
                  </a:moveTo>
                  <a:cubicBezTo>
                    <a:pt x="3441" y="200"/>
                    <a:pt x="4360" y="756"/>
                    <a:pt x="4732" y="1501"/>
                  </a:cubicBezTo>
                  <a:cubicBezTo>
                    <a:pt x="4938" y="1911"/>
                    <a:pt x="5070" y="2551"/>
                    <a:pt x="4523" y="3272"/>
                  </a:cubicBezTo>
                  <a:cubicBezTo>
                    <a:pt x="4239" y="3647"/>
                    <a:pt x="3795" y="3861"/>
                    <a:pt x="3571" y="3861"/>
                  </a:cubicBezTo>
                  <a:cubicBezTo>
                    <a:pt x="3546" y="3861"/>
                    <a:pt x="3523" y="3858"/>
                    <a:pt x="3504" y="3853"/>
                  </a:cubicBezTo>
                  <a:cubicBezTo>
                    <a:pt x="3497" y="3850"/>
                    <a:pt x="2986" y="3698"/>
                    <a:pt x="2634" y="3698"/>
                  </a:cubicBezTo>
                  <a:cubicBezTo>
                    <a:pt x="2509" y="3698"/>
                    <a:pt x="2404" y="3717"/>
                    <a:pt x="2349" y="3769"/>
                  </a:cubicBezTo>
                  <a:cubicBezTo>
                    <a:pt x="2311" y="3807"/>
                    <a:pt x="2272" y="3859"/>
                    <a:pt x="2227" y="3922"/>
                  </a:cubicBezTo>
                  <a:cubicBezTo>
                    <a:pt x="2099" y="4103"/>
                    <a:pt x="1924" y="4346"/>
                    <a:pt x="1611" y="4402"/>
                  </a:cubicBezTo>
                  <a:cubicBezTo>
                    <a:pt x="1443" y="4433"/>
                    <a:pt x="1263" y="4449"/>
                    <a:pt x="1094" y="4449"/>
                  </a:cubicBezTo>
                  <a:cubicBezTo>
                    <a:pt x="756" y="4449"/>
                    <a:pt x="460" y="4385"/>
                    <a:pt x="390" y="4245"/>
                  </a:cubicBezTo>
                  <a:cubicBezTo>
                    <a:pt x="331" y="4124"/>
                    <a:pt x="268" y="3404"/>
                    <a:pt x="561" y="2690"/>
                  </a:cubicBezTo>
                  <a:lnTo>
                    <a:pt x="592" y="2614"/>
                  </a:lnTo>
                  <a:lnTo>
                    <a:pt x="519" y="2569"/>
                  </a:lnTo>
                  <a:cubicBezTo>
                    <a:pt x="345" y="2457"/>
                    <a:pt x="258" y="2381"/>
                    <a:pt x="220" y="2342"/>
                  </a:cubicBezTo>
                  <a:cubicBezTo>
                    <a:pt x="317" y="2273"/>
                    <a:pt x="543" y="2127"/>
                    <a:pt x="843" y="1942"/>
                  </a:cubicBezTo>
                  <a:lnTo>
                    <a:pt x="877" y="1921"/>
                  </a:lnTo>
                  <a:lnTo>
                    <a:pt x="888" y="1880"/>
                  </a:lnTo>
                  <a:cubicBezTo>
                    <a:pt x="933" y="1668"/>
                    <a:pt x="1047" y="1420"/>
                    <a:pt x="1232" y="1038"/>
                  </a:cubicBezTo>
                  <a:cubicBezTo>
                    <a:pt x="1493" y="502"/>
                    <a:pt x="1973" y="203"/>
                    <a:pt x="2582" y="200"/>
                  </a:cubicBezTo>
                  <a:close/>
                  <a:moveTo>
                    <a:pt x="2582" y="1"/>
                  </a:moveTo>
                  <a:cubicBezTo>
                    <a:pt x="1890" y="4"/>
                    <a:pt x="1347" y="346"/>
                    <a:pt x="1055" y="954"/>
                  </a:cubicBezTo>
                  <a:cubicBezTo>
                    <a:pt x="874" y="1323"/>
                    <a:pt x="759" y="1573"/>
                    <a:pt x="703" y="1796"/>
                  </a:cubicBezTo>
                  <a:cubicBezTo>
                    <a:pt x="480" y="1936"/>
                    <a:pt x="136" y="2151"/>
                    <a:pt x="53" y="2220"/>
                  </a:cubicBezTo>
                  <a:cubicBezTo>
                    <a:pt x="18" y="2252"/>
                    <a:pt x="0" y="2294"/>
                    <a:pt x="4" y="2336"/>
                  </a:cubicBezTo>
                  <a:cubicBezTo>
                    <a:pt x="8" y="2381"/>
                    <a:pt x="14" y="2471"/>
                    <a:pt x="345" y="2690"/>
                  </a:cubicBezTo>
                  <a:cubicBezTo>
                    <a:pt x="80" y="3394"/>
                    <a:pt x="119" y="4138"/>
                    <a:pt x="212" y="4333"/>
                  </a:cubicBezTo>
                  <a:cubicBezTo>
                    <a:pt x="334" y="4576"/>
                    <a:pt x="718" y="4649"/>
                    <a:pt x="1086" y="4649"/>
                  </a:cubicBezTo>
                  <a:cubicBezTo>
                    <a:pt x="1294" y="4649"/>
                    <a:pt x="1497" y="4625"/>
                    <a:pt x="1646" y="4597"/>
                  </a:cubicBezTo>
                  <a:cubicBezTo>
                    <a:pt x="2043" y="4527"/>
                    <a:pt x="2258" y="4221"/>
                    <a:pt x="2388" y="4036"/>
                  </a:cubicBezTo>
                  <a:cubicBezTo>
                    <a:pt x="2425" y="3981"/>
                    <a:pt x="2460" y="3936"/>
                    <a:pt x="2484" y="3915"/>
                  </a:cubicBezTo>
                  <a:cubicBezTo>
                    <a:pt x="2504" y="3900"/>
                    <a:pt x="2548" y="3894"/>
                    <a:pt x="2610" y="3894"/>
                  </a:cubicBezTo>
                  <a:cubicBezTo>
                    <a:pt x="2806" y="3894"/>
                    <a:pt x="3175" y="3961"/>
                    <a:pt x="3448" y="4041"/>
                  </a:cubicBezTo>
                  <a:cubicBezTo>
                    <a:pt x="3484" y="4051"/>
                    <a:pt x="3524" y="4056"/>
                    <a:pt x="3568" y="4056"/>
                  </a:cubicBezTo>
                  <a:cubicBezTo>
                    <a:pt x="3877" y="4056"/>
                    <a:pt x="4366" y="3807"/>
                    <a:pt x="4680" y="3389"/>
                  </a:cubicBezTo>
                  <a:cubicBezTo>
                    <a:pt x="5153" y="2767"/>
                    <a:pt x="5237" y="2064"/>
                    <a:pt x="4909" y="1410"/>
                  </a:cubicBezTo>
                  <a:cubicBezTo>
                    <a:pt x="4506" y="606"/>
                    <a:pt x="3511" y="1"/>
                    <a:pt x="2596"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49"/>
            <p:cNvSpPr/>
            <p:nvPr/>
          </p:nvSpPr>
          <p:spPr>
            <a:xfrm>
              <a:off x="4588056" y="2717747"/>
              <a:ext cx="162939" cy="69868"/>
            </a:xfrm>
            <a:custGeom>
              <a:rect b="b" l="l" r="r" t="t"/>
              <a:pathLst>
                <a:path extrusionOk="0" h="1337" w="3118">
                  <a:moveTo>
                    <a:pt x="2234" y="1"/>
                  </a:moveTo>
                  <a:cubicBezTo>
                    <a:pt x="2234" y="1"/>
                    <a:pt x="2269" y="171"/>
                    <a:pt x="1932" y="307"/>
                  </a:cubicBezTo>
                  <a:cubicBezTo>
                    <a:pt x="1591" y="442"/>
                    <a:pt x="1521" y="342"/>
                    <a:pt x="1420" y="582"/>
                  </a:cubicBezTo>
                  <a:cubicBezTo>
                    <a:pt x="1319" y="818"/>
                    <a:pt x="1215" y="1089"/>
                    <a:pt x="742" y="1191"/>
                  </a:cubicBezTo>
                  <a:cubicBezTo>
                    <a:pt x="508" y="1243"/>
                    <a:pt x="227" y="1274"/>
                    <a:pt x="1" y="1295"/>
                  </a:cubicBezTo>
                  <a:cubicBezTo>
                    <a:pt x="116" y="1323"/>
                    <a:pt x="258" y="1337"/>
                    <a:pt x="412" y="1337"/>
                  </a:cubicBezTo>
                  <a:cubicBezTo>
                    <a:pt x="579" y="1337"/>
                    <a:pt x="759" y="1319"/>
                    <a:pt x="926" y="1288"/>
                  </a:cubicBezTo>
                  <a:cubicBezTo>
                    <a:pt x="1239" y="1232"/>
                    <a:pt x="1414" y="989"/>
                    <a:pt x="1542" y="808"/>
                  </a:cubicBezTo>
                  <a:cubicBezTo>
                    <a:pt x="1587" y="745"/>
                    <a:pt x="1626" y="693"/>
                    <a:pt x="1664" y="655"/>
                  </a:cubicBezTo>
                  <a:cubicBezTo>
                    <a:pt x="1719" y="603"/>
                    <a:pt x="1824" y="585"/>
                    <a:pt x="1949" y="585"/>
                  </a:cubicBezTo>
                  <a:cubicBezTo>
                    <a:pt x="2300" y="585"/>
                    <a:pt x="2812" y="735"/>
                    <a:pt x="2819" y="739"/>
                  </a:cubicBezTo>
                  <a:cubicBezTo>
                    <a:pt x="2840" y="742"/>
                    <a:pt x="2861" y="745"/>
                    <a:pt x="2888" y="745"/>
                  </a:cubicBezTo>
                  <a:cubicBezTo>
                    <a:pt x="2923" y="745"/>
                    <a:pt x="2965" y="742"/>
                    <a:pt x="3007" y="731"/>
                  </a:cubicBezTo>
                  <a:cubicBezTo>
                    <a:pt x="3101" y="488"/>
                    <a:pt x="3118" y="206"/>
                    <a:pt x="3118" y="206"/>
                  </a:cubicBezTo>
                  <a:lnTo>
                    <a:pt x="2234" y="1"/>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49"/>
            <p:cNvSpPr/>
            <p:nvPr/>
          </p:nvSpPr>
          <p:spPr>
            <a:xfrm>
              <a:off x="4575723" y="2748317"/>
              <a:ext cx="169471" cy="44419"/>
            </a:xfrm>
            <a:custGeom>
              <a:rect b="b" l="l" r="r" t="t"/>
              <a:pathLst>
                <a:path extrusionOk="0" h="850" w="3243">
                  <a:moveTo>
                    <a:pt x="2185" y="0"/>
                  </a:moveTo>
                  <a:cubicBezTo>
                    <a:pt x="2060" y="0"/>
                    <a:pt x="1955" y="18"/>
                    <a:pt x="1900" y="70"/>
                  </a:cubicBezTo>
                  <a:cubicBezTo>
                    <a:pt x="1862" y="108"/>
                    <a:pt x="1823" y="160"/>
                    <a:pt x="1778" y="223"/>
                  </a:cubicBezTo>
                  <a:cubicBezTo>
                    <a:pt x="1650" y="404"/>
                    <a:pt x="1475" y="647"/>
                    <a:pt x="1162" y="703"/>
                  </a:cubicBezTo>
                  <a:cubicBezTo>
                    <a:pt x="995" y="734"/>
                    <a:pt x="815" y="752"/>
                    <a:pt x="648" y="752"/>
                  </a:cubicBezTo>
                  <a:cubicBezTo>
                    <a:pt x="494" y="752"/>
                    <a:pt x="352" y="738"/>
                    <a:pt x="237" y="710"/>
                  </a:cubicBezTo>
                  <a:cubicBezTo>
                    <a:pt x="147" y="721"/>
                    <a:pt x="66" y="727"/>
                    <a:pt x="0" y="731"/>
                  </a:cubicBezTo>
                  <a:cubicBezTo>
                    <a:pt x="153" y="818"/>
                    <a:pt x="394" y="849"/>
                    <a:pt x="644" y="849"/>
                  </a:cubicBezTo>
                  <a:cubicBezTo>
                    <a:pt x="828" y="849"/>
                    <a:pt x="1020" y="832"/>
                    <a:pt x="1179" y="801"/>
                  </a:cubicBezTo>
                  <a:cubicBezTo>
                    <a:pt x="1650" y="717"/>
                    <a:pt x="1837" y="265"/>
                    <a:pt x="1966" y="143"/>
                  </a:cubicBezTo>
                  <a:cubicBezTo>
                    <a:pt x="2001" y="108"/>
                    <a:pt x="2077" y="98"/>
                    <a:pt x="2171" y="98"/>
                  </a:cubicBezTo>
                  <a:cubicBezTo>
                    <a:pt x="2432" y="98"/>
                    <a:pt x="2849" y="196"/>
                    <a:pt x="3027" y="247"/>
                  </a:cubicBezTo>
                  <a:cubicBezTo>
                    <a:pt x="3052" y="254"/>
                    <a:pt x="3079" y="258"/>
                    <a:pt x="3111" y="258"/>
                  </a:cubicBezTo>
                  <a:cubicBezTo>
                    <a:pt x="3135" y="258"/>
                    <a:pt x="3166" y="254"/>
                    <a:pt x="3198" y="251"/>
                  </a:cubicBezTo>
                  <a:cubicBezTo>
                    <a:pt x="3215" y="216"/>
                    <a:pt x="3229" y="181"/>
                    <a:pt x="3243" y="146"/>
                  </a:cubicBezTo>
                  <a:lnTo>
                    <a:pt x="3243" y="146"/>
                  </a:lnTo>
                  <a:cubicBezTo>
                    <a:pt x="3201" y="157"/>
                    <a:pt x="3159" y="160"/>
                    <a:pt x="3124" y="160"/>
                  </a:cubicBezTo>
                  <a:cubicBezTo>
                    <a:pt x="3097" y="160"/>
                    <a:pt x="3076" y="157"/>
                    <a:pt x="3055" y="154"/>
                  </a:cubicBezTo>
                  <a:cubicBezTo>
                    <a:pt x="3048" y="150"/>
                    <a:pt x="2536" y="0"/>
                    <a:pt x="2185" y="0"/>
                  </a:cubicBezTo>
                  <a:close/>
                </a:path>
              </a:pathLst>
            </a:custGeom>
            <a:solidFill>
              <a:srgbClr val="2A2B0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9"/>
            <p:cNvSpPr/>
            <p:nvPr/>
          </p:nvSpPr>
          <p:spPr>
            <a:xfrm>
              <a:off x="4608279" y="2651014"/>
              <a:ext cx="13639" cy="18656"/>
            </a:xfrm>
            <a:custGeom>
              <a:rect b="b" l="l" r="r" t="t"/>
              <a:pathLst>
                <a:path extrusionOk="0" h="357" w="261">
                  <a:moveTo>
                    <a:pt x="189" y="0"/>
                  </a:moveTo>
                  <a:cubicBezTo>
                    <a:pt x="143" y="0"/>
                    <a:pt x="82" y="56"/>
                    <a:pt x="45" y="140"/>
                  </a:cubicBezTo>
                  <a:cubicBezTo>
                    <a:pt x="0" y="234"/>
                    <a:pt x="4" y="328"/>
                    <a:pt x="52" y="352"/>
                  </a:cubicBezTo>
                  <a:cubicBezTo>
                    <a:pt x="59" y="355"/>
                    <a:pt x="66" y="357"/>
                    <a:pt x="73" y="357"/>
                  </a:cubicBezTo>
                  <a:cubicBezTo>
                    <a:pt x="120" y="357"/>
                    <a:pt x="180" y="301"/>
                    <a:pt x="219" y="216"/>
                  </a:cubicBezTo>
                  <a:cubicBezTo>
                    <a:pt x="261" y="123"/>
                    <a:pt x="258" y="28"/>
                    <a:pt x="209" y="4"/>
                  </a:cubicBezTo>
                  <a:cubicBezTo>
                    <a:pt x="203" y="1"/>
                    <a:pt x="196" y="0"/>
                    <a:pt x="189"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49"/>
            <p:cNvSpPr/>
            <p:nvPr/>
          </p:nvSpPr>
          <p:spPr>
            <a:xfrm>
              <a:off x="4614603" y="2626087"/>
              <a:ext cx="18238" cy="18290"/>
            </a:xfrm>
            <a:custGeom>
              <a:rect b="b" l="l" r="r" t="t"/>
              <a:pathLst>
                <a:path extrusionOk="0" h="350" w="349">
                  <a:moveTo>
                    <a:pt x="152" y="1"/>
                  </a:moveTo>
                  <a:cubicBezTo>
                    <a:pt x="99" y="1"/>
                    <a:pt x="49" y="28"/>
                    <a:pt x="26" y="50"/>
                  </a:cubicBezTo>
                  <a:cubicBezTo>
                    <a:pt x="5" y="67"/>
                    <a:pt x="0" y="99"/>
                    <a:pt x="21" y="120"/>
                  </a:cubicBezTo>
                  <a:cubicBezTo>
                    <a:pt x="30" y="131"/>
                    <a:pt x="43" y="136"/>
                    <a:pt x="57" y="136"/>
                  </a:cubicBezTo>
                  <a:cubicBezTo>
                    <a:pt x="69" y="136"/>
                    <a:pt x="81" y="131"/>
                    <a:pt x="91" y="123"/>
                  </a:cubicBezTo>
                  <a:cubicBezTo>
                    <a:pt x="91" y="123"/>
                    <a:pt x="120" y="99"/>
                    <a:pt x="148" y="99"/>
                  </a:cubicBezTo>
                  <a:cubicBezTo>
                    <a:pt x="153" y="99"/>
                    <a:pt x="159" y="100"/>
                    <a:pt x="164" y="102"/>
                  </a:cubicBezTo>
                  <a:cubicBezTo>
                    <a:pt x="182" y="109"/>
                    <a:pt x="227" y="144"/>
                    <a:pt x="244" y="304"/>
                  </a:cubicBezTo>
                  <a:cubicBezTo>
                    <a:pt x="248" y="332"/>
                    <a:pt x="268" y="349"/>
                    <a:pt x="297" y="349"/>
                  </a:cubicBezTo>
                  <a:lnTo>
                    <a:pt x="300" y="349"/>
                  </a:lnTo>
                  <a:cubicBezTo>
                    <a:pt x="328" y="346"/>
                    <a:pt x="349" y="322"/>
                    <a:pt x="345" y="293"/>
                  </a:cubicBezTo>
                  <a:cubicBezTo>
                    <a:pt x="324" y="134"/>
                    <a:pt x="276" y="40"/>
                    <a:pt x="199" y="9"/>
                  </a:cubicBezTo>
                  <a:cubicBezTo>
                    <a:pt x="183" y="3"/>
                    <a:pt x="167" y="1"/>
                    <a:pt x="152"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49"/>
            <p:cNvSpPr/>
            <p:nvPr/>
          </p:nvSpPr>
          <p:spPr>
            <a:xfrm>
              <a:off x="4571543" y="2711058"/>
              <a:ext cx="23882" cy="15102"/>
            </a:xfrm>
            <a:custGeom>
              <a:rect b="b" l="l" r="r" t="t"/>
              <a:pathLst>
                <a:path extrusionOk="0" h="289" w="457">
                  <a:moveTo>
                    <a:pt x="52" y="0"/>
                  </a:moveTo>
                  <a:cubicBezTo>
                    <a:pt x="25" y="0"/>
                    <a:pt x="0" y="24"/>
                    <a:pt x="0" y="48"/>
                  </a:cubicBezTo>
                  <a:cubicBezTo>
                    <a:pt x="0" y="59"/>
                    <a:pt x="7" y="289"/>
                    <a:pt x="407" y="289"/>
                  </a:cubicBezTo>
                  <a:cubicBezTo>
                    <a:pt x="435" y="289"/>
                    <a:pt x="456" y="268"/>
                    <a:pt x="456" y="241"/>
                  </a:cubicBezTo>
                  <a:cubicBezTo>
                    <a:pt x="456" y="212"/>
                    <a:pt x="435" y="191"/>
                    <a:pt x="407" y="191"/>
                  </a:cubicBezTo>
                  <a:cubicBezTo>
                    <a:pt x="111" y="191"/>
                    <a:pt x="101" y="56"/>
                    <a:pt x="101" y="48"/>
                  </a:cubicBezTo>
                  <a:cubicBezTo>
                    <a:pt x="101" y="21"/>
                    <a:pt x="77" y="0"/>
                    <a:pt x="52"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49"/>
            <p:cNvSpPr/>
            <p:nvPr/>
          </p:nvSpPr>
          <p:spPr>
            <a:xfrm>
              <a:off x="4484064" y="3391241"/>
              <a:ext cx="263900" cy="1085597"/>
            </a:xfrm>
            <a:custGeom>
              <a:rect b="b" l="l" r="r" t="t"/>
              <a:pathLst>
                <a:path extrusionOk="0" h="20774" w="5050">
                  <a:moveTo>
                    <a:pt x="1243" y="0"/>
                  </a:moveTo>
                  <a:lnTo>
                    <a:pt x="1086" y="1931"/>
                  </a:lnTo>
                  <a:cubicBezTo>
                    <a:pt x="1086" y="1931"/>
                    <a:pt x="1" y="9644"/>
                    <a:pt x="53" y="10531"/>
                  </a:cubicBezTo>
                  <a:cubicBezTo>
                    <a:pt x="105" y="11419"/>
                    <a:pt x="220" y="20565"/>
                    <a:pt x="220" y="20565"/>
                  </a:cubicBezTo>
                  <a:lnTo>
                    <a:pt x="1525" y="20774"/>
                  </a:lnTo>
                  <a:lnTo>
                    <a:pt x="2993" y="10625"/>
                  </a:lnTo>
                  <a:lnTo>
                    <a:pt x="5049" y="313"/>
                  </a:lnTo>
                  <a:lnTo>
                    <a:pt x="1243" y="0"/>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9"/>
            <p:cNvSpPr/>
            <p:nvPr/>
          </p:nvSpPr>
          <p:spPr>
            <a:xfrm>
              <a:off x="4478786" y="3385545"/>
              <a:ext cx="275502" cy="1097303"/>
            </a:xfrm>
            <a:custGeom>
              <a:rect b="b" l="l" r="r" t="t"/>
              <a:pathLst>
                <a:path extrusionOk="0" h="20998" w="5272">
                  <a:moveTo>
                    <a:pt x="1435" y="217"/>
                  </a:moveTo>
                  <a:lnTo>
                    <a:pt x="5032" y="512"/>
                  </a:lnTo>
                  <a:lnTo>
                    <a:pt x="2996" y="10720"/>
                  </a:lnTo>
                  <a:lnTo>
                    <a:pt x="1542" y="20768"/>
                  </a:lnTo>
                  <a:lnTo>
                    <a:pt x="422" y="20591"/>
                  </a:lnTo>
                  <a:cubicBezTo>
                    <a:pt x="408" y="19669"/>
                    <a:pt x="300" y="11468"/>
                    <a:pt x="251" y="10633"/>
                  </a:cubicBezTo>
                  <a:cubicBezTo>
                    <a:pt x="203" y="9767"/>
                    <a:pt x="1274" y="2130"/>
                    <a:pt x="1284" y="2046"/>
                  </a:cubicBezTo>
                  <a:lnTo>
                    <a:pt x="1435" y="217"/>
                  </a:lnTo>
                  <a:close/>
                  <a:moveTo>
                    <a:pt x="1253" y="0"/>
                  </a:moveTo>
                  <a:lnTo>
                    <a:pt x="1086" y="2025"/>
                  </a:lnTo>
                  <a:cubicBezTo>
                    <a:pt x="1045" y="2338"/>
                    <a:pt x="1" y="9760"/>
                    <a:pt x="53" y="10643"/>
                  </a:cubicBezTo>
                  <a:cubicBezTo>
                    <a:pt x="105" y="11520"/>
                    <a:pt x="224" y="20583"/>
                    <a:pt x="224" y="20674"/>
                  </a:cubicBezTo>
                  <a:lnTo>
                    <a:pt x="224" y="20758"/>
                  </a:lnTo>
                  <a:lnTo>
                    <a:pt x="1709" y="20997"/>
                  </a:lnTo>
                  <a:lnTo>
                    <a:pt x="3191" y="10755"/>
                  </a:lnTo>
                  <a:lnTo>
                    <a:pt x="5247" y="439"/>
                  </a:lnTo>
                  <a:lnTo>
                    <a:pt x="5271" y="331"/>
                  </a:lnTo>
                  <a:lnTo>
                    <a:pt x="1253"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9"/>
            <p:cNvSpPr/>
            <p:nvPr/>
          </p:nvSpPr>
          <p:spPr>
            <a:xfrm>
              <a:off x="4536269" y="3758820"/>
              <a:ext cx="102947" cy="697167"/>
            </a:xfrm>
            <a:custGeom>
              <a:rect b="b" l="l" r="r" t="t"/>
              <a:pathLst>
                <a:path extrusionOk="0" h="13341" w="1970">
                  <a:moveTo>
                    <a:pt x="1823" y="1"/>
                  </a:moveTo>
                  <a:cubicBezTo>
                    <a:pt x="1817" y="28"/>
                    <a:pt x="1316" y="2965"/>
                    <a:pt x="943" y="4391"/>
                  </a:cubicBezTo>
                  <a:cubicBezTo>
                    <a:pt x="564" y="5842"/>
                    <a:pt x="564" y="7314"/>
                    <a:pt x="564" y="8869"/>
                  </a:cubicBezTo>
                  <a:cubicBezTo>
                    <a:pt x="564" y="10413"/>
                    <a:pt x="7" y="13284"/>
                    <a:pt x="1" y="13312"/>
                  </a:cubicBezTo>
                  <a:lnTo>
                    <a:pt x="147" y="13340"/>
                  </a:lnTo>
                  <a:cubicBezTo>
                    <a:pt x="153" y="13312"/>
                    <a:pt x="714" y="10428"/>
                    <a:pt x="714" y="8869"/>
                  </a:cubicBezTo>
                  <a:cubicBezTo>
                    <a:pt x="714" y="7321"/>
                    <a:pt x="714" y="5863"/>
                    <a:pt x="1089" y="4426"/>
                  </a:cubicBezTo>
                  <a:cubicBezTo>
                    <a:pt x="1462" y="2996"/>
                    <a:pt x="1963" y="53"/>
                    <a:pt x="1970" y="25"/>
                  </a:cubicBezTo>
                  <a:lnTo>
                    <a:pt x="1823"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9"/>
            <p:cNvSpPr/>
            <p:nvPr/>
          </p:nvSpPr>
          <p:spPr>
            <a:xfrm>
              <a:off x="4575880" y="3340865"/>
              <a:ext cx="283706" cy="1146164"/>
            </a:xfrm>
            <a:custGeom>
              <a:rect b="b" l="l" r="r" t="t"/>
              <a:pathLst>
                <a:path extrusionOk="0" h="21933" w="5429">
                  <a:moveTo>
                    <a:pt x="3594" y="1"/>
                  </a:moveTo>
                  <a:cubicBezTo>
                    <a:pt x="3189" y="1"/>
                    <a:pt x="2649" y="218"/>
                    <a:pt x="2133" y="487"/>
                  </a:cubicBezTo>
                  <a:lnTo>
                    <a:pt x="1" y="3869"/>
                  </a:lnTo>
                  <a:lnTo>
                    <a:pt x="999" y="4773"/>
                  </a:lnTo>
                  <a:cubicBezTo>
                    <a:pt x="999" y="4773"/>
                    <a:pt x="1490" y="12111"/>
                    <a:pt x="1803" y="12633"/>
                  </a:cubicBezTo>
                  <a:cubicBezTo>
                    <a:pt x="2116" y="13155"/>
                    <a:pt x="4123" y="21724"/>
                    <a:pt x="4123" y="21724"/>
                  </a:cubicBezTo>
                  <a:lnTo>
                    <a:pt x="5428" y="21933"/>
                  </a:lnTo>
                  <a:lnTo>
                    <a:pt x="4555" y="11781"/>
                  </a:lnTo>
                  <a:lnTo>
                    <a:pt x="4075" y="3365"/>
                  </a:lnTo>
                  <a:cubicBezTo>
                    <a:pt x="4075" y="3365"/>
                    <a:pt x="4701" y="1538"/>
                    <a:pt x="4179" y="338"/>
                  </a:cubicBezTo>
                  <a:cubicBezTo>
                    <a:pt x="4075" y="97"/>
                    <a:pt x="3864" y="1"/>
                    <a:pt x="3594"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49"/>
            <p:cNvSpPr/>
            <p:nvPr/>
          </p:nvSpPr>
          <p:spPr>
            <a:xfrm>
              <a:off x="4572431" y="3335796"/>
              <a:ext cx="292799" cy="1157451"/>
            </a:xfrm>
            <a:custGeom>
              <a:rect b="b" l="l" r="r" t="t"/>
              <a:pathLst>
                <a:path extrusionOk="0" h="22149" w="5603">
                  <a:moveTo>
                    <a:pt x="3661" y="0"/>
                  </a:moveTo>
                  <a:cubicBezTo>
                    <a:pt x="3289" y="0"/>
                    <a:pt x="2784" y="167"/>
                    <a:pt x="2154" y="497"/>
                  </a:cubicBezTo>
                  <a:lnTo>
                    <a:pt x="2244" y="671"/>
                  </a:lnTo>
                  <a:cubicBezTo>
                    <a:pt x="2846" y="357"/>
                    <a:pt x="3327" y="197"/>
                    <a:pt x="3661" y="197"/>
                  </a:cubicBezTo>
                  <a:cubicBezTo>
                    <a:pt x="3752" y="197"/>
                    <a:pt x="3833" y="209"/>
                    <a:pt x="3901" y="233"/>
                  </a:cubicBezTo>
                  <a:cubicBezTo>
                    <a:pt x="4019" y="274"/>
                    <a:pt x="4102" y="355"/>
                    <a:pt x="4155" y="472"/>
                  </a:cubicBezTo>
                  <a:cubicBezTo>
                    <a:pt x="4656" y="1625"/>
                    <a:pt x="4054" y="3409"/>
                    <a:pt x="4047" y="3430"/>
                  </a:cubicBezTo>
                  <a:lnTo>
                    <a:pt x="4043" y="3447"/>
                  </a:lnTo>
                  <a:lnTo>
                    <a:pt x="4520" y="11884"/>
                  </a:lnTo>
                  <a:lnTo>
                    <a:pt x="5383" y="21911"/>
                  </a:lnTo>
                  <a:lnTo>
                    <a:pt x="4269" y="21734"/>
                  </a:lnTo>
                  <a:cubicBezTo>
                    <a:pt x="4071" y="20881"/>
                    <a:pt x="2262" y="13189"/>
                    <a:pt x="1956" y="12678"/>
                  </a:cubicBezTo>
                  <a:cubicBezTo>
                    <a:pt x="1733" y="12308"/>
                    <a:pt x="1361" y="7804"/>
                    <a:pt x="1162" y="4864"/>
                  </a:cubicBezTo>
                  <a:lnTo>
                    <a:pt x="1159" y="4822"/>
                  </a:lnTo>
                  <a:lnTo>
                    <a:pt x="136" y="3893"/>
                  </a:lnTo>
                  <a:lnTo>
                    <a:pt x="1" y="4039"/>
                  </a:lnTo>
                  <a:lnTo>
                    <a:pt x="968" y="4915"/>
                  </a:lnTo>
                  <a:cubicBezTo>
                    <a:pt x="1030" y="5837"/>
                    <a:pt x="1472" y="12260"/>
                    <a:pt x="1785" y="12779"/>
                  </a:cubicBezTo>
                  <a:cubicBezTo>
                    <a:pt x="2036" y="13196"/>
                    <a:pt x="3535" y="19465"/>
                    <a:pt x="4092" y="21845"/>
                  </a:cubicBezTo>
                  <a:lnTo>
                    <a:pt x="4106" y="21908"/>
                  </a:lnTo>
                  <a:lnTo>
                    <a:pt x="5602" y="22148"/>
                  </a:lnTo>
                  <a:lnTo>
                    <a:pt x="5602" y="22148"/>
                  </a:lnTo>
                  <a:lnTo>
                    <a:pt x="4719" y="11870"/>
                  </a:lnTo>
                  <a:lnTo>
                    <a:pt x="4242" y="3475"/>
                  </a:lnTo>
                  <a:cubicBezTo>
                    <a:pt x="4311" y="3266"/>
                    <a:pt x="4847" y="1565"/>
                    <a:pt x="4340" y="396"/>
                  </a:cubicBezTo>
                  <a:cubicBezTo>
                    <a:pt x="4263" y="226"/>
                    <a:pt x="4137" y="107"/>
                    <a:pt x="3967" y="48"/>
                  </a:cubicBezTo>
                  <a:cubicBezTo>
                    <a:pt x="3878" y="16"/>
                    <a:pt x="3776" y="0"/>
                    <a:pt x="3661"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9"/>
            <p:cNvSpPr/>
            <p:nvPr/>
          </p:nvSpPr>
          <p:spPr>
            <a:xfrm>
              <a:off x="4736100" y="3699560"/>
              <a:ext cx="100021" cy="752717"/>
            </a:xfrm>
            <a:custGeom>
              <a:rect b="b" l="l" r="r" t="t"/>
              <a:pathLst>
                <a:path extrusionOk="0" h="14404" w="1914">
                  <a:moveTo>
                    <a:pt x="150" y="0"/>
                  </a:moveTo>
                  <a:lnTo>
                    <a:pt x="0" y="3"/>
                  </a:lnTo>
                  <a:cubicBezTo>
                    <a:pt x="24" y="1524"/>
                    <a:pt x="150" y="2645"/>
                    <a:pt x="386" y="3427"/>
                  </a:cubicBezTo>
                  <a:cubicBezTo>
                    <a:pt x="540" y="3935"/>
                    <a:pt x="522" y="4840"/>
                    <a:pt x="511" y="5438"/>
                  </a:cubicBezTo>
                  <a:cubicBezTo>
                    <a:pt x="511" y="5570"/>
                    <a:pt x="508" y="5692"/>
                    <a:pt x="508" y="5793"/>
                  </a:cubicBezTo>
                  <a:cubicBezTo>
                    <a:pt x="508" y="5929"/>
                    <a:pt x="494" y="5985"/>
                    <a:pt x="480" y="6041"/>
                  </a:cubicBezTo>
                  <a:cubicBezTo>
                    <a:pt x="431" y="6214"/>
                    <a:pt x="400" y="6329"/>
                    <a:pt x="824" y="8260"/>
                  </a:cubicBezTo>
                  <a:cubicBezTo>
                    <a:pt x="1381" y="10800"/>
                    <a:pt x="1760" y="14370"/>
                    <a:pt x="1764" y="14404"/>
                  </a:cubicBezTo>
                  <a:lnTo>
                    <a:pt x="1913" y="14391"/>
                  </a:lnTo>
                  <a:cubicBezTo>
                    <a:pt x="1910" y="14355"/>
                    <a:pt x="1531" y="10775"/>
                    <a:pt x="970" y="8228"/>
                  </a:cubicBezTo>
                  <a:cubicBezTo>
                    <a:pt x="553" y="6333"/>
                    <a:pt x="585" y="6221"/>
                    <a:pt x="623" y="6078"/>
                  </a:cubicBezTo>
                  <a:cubicBezTo>
                    <a:pt x="640" y="6015"/>
                    <a:pt x="657" y="5950"/>
                    <a:pt x="657" y="5793"/>
                  </a:cubicBezTo>
                  <a:cubicBezTo>
                    <a:pt x="657" y="5692"/>
                    <a:pt x="661" y="5574"/>
                    <a:pt x="661" y="5438"/>
                  </a:cubicBezTo>
                  <a:cubicBezTo>
                    <a:pt x="671" y="4833"/>
                    <a:pt x="686" y="3915"/>
                    <a:pt x="529" y="3385"/>
                  </a:cubicBezTo>
                  <a:cubicBezTo>
                    <a:pt x="296" y="2613"/>
                    <a:pt x="174" y="1506"/>
                    <a:pt x="150"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49"/>
            <p:cNvSpPr/>
            <p:nvPr/>
          </p:nvSpPr>
          <p:spPr>
            <a:xfrm>
              <a:off x="4736100" y="3473390"/>
              <a:ext cx="11288" cy="175690"/>
            </a:xfrm>
            <a:custGeom>
              <a:rect b="b" l="l" r="r" t="t"/>
              <a:pathLst>
                <a:path extrusionOk="0" h="3362" w="216">
                  <a:moveTo>
                    <a:pt x="101" y="0"/>
                  </a:moveTo>
                  <a:lnTo>
                    <a:pt x="13" y="42"/>
                  </a:lnTo>
                  <a:lnTo>
                    <a:pt x="84" y="73"/>
                  </a:lnTo>
                  <a:lnTo>
                    <a:pt x="13" y="101"/>
                  </a:lnTo>
                  <a:cubicBezTo>
                    <a:pt x="21" y="129"/>
                    <a:pt x="59" y="411"/>
                    <a:pt x="7" y="2899"/>
                  </a:cubicBezTo>
                  <a:cubicBezTo>
                    <a:pt x="3" y="3055"/>
                    <a:pt x="0" y="3212"/>
                    <a:pt x="0" y="3358"/>
                  </a:cubicBezTo>
                  <a:lnTo>
                    <a:pt x="146" y="3361"/>
                  </a:lnTo>
                  <a:cubicBezTo>
                    <a:pt x="150" y="3212"/>
                    <a:pt x="153" y="3058"/>
                    <a:pt x="156" y="2902"/>
                  </a:cubicBezTo>
                  <a:cubicBezTo>
                    <a:pt x="216" y="28"/>
                    <a:pt x="174" y="18"/>
                    <a:pt x="101"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49"/>
            <p:cNvSpPr/>
            <p:nvPr/>
          </p:nvSpPr>
          <p:spPr>
            <a:xfrm>
              <a:off x="4572065" y="3444126"/>
              <a:ext cx="24613" cy="104567"/>
            </a:xfrm>
            <a:custGeom>
              <a:rect b="b" l="l" r="r" t="t"/>
              <a:pathLst>
                <a:path extrusionOk="0" h="2001" w="471">
                  <a:moveTo>
                    <a:pt x="328" y="0"/>
                  </a:moveTo>
                  <a:cubicBezTo>
                    <a:pt x="289" y="0"/>
                    <a:pt x="255" y="28"/>
                    <a:pt x="251" y="69"/>
                  </a:cubicBezTo>
                  <a:lnTo>
                    <a:pt x="209" y="943"/>
                  </a:lnTo>
                  <a:lnTo>
                    <a:pt x="8" y="1548"/>
                  </a:lnTo>
                  <a:cubicBezTo>
                    <a:pt x="0" y="1572"/>
                    <a:pt x="8" y="1601"/>
                    <a:pt x="21" y="1618"/>
                  </a:cubicBezTo>
                  <a:lnTo>
                    <a:pt x="328" y="1976"/>
                  </a:lnTo>
                  <a:cubicBezTo>
                    <a:pt x="345" y="1994"/>
                    <a:pt x="366" y="2001"/>
                    <a:pt x="387" y="2001"/>
                  </a:cubicBezTo>
                  <a:cubicBezTo>
                    <a:pt x="404" y="2001"/>
                    <a:pt x="422" y="1997"/>
                    <a:pt x="435" y="1983"/>
                  </a:cubicBezTo>
                  <a:cubicBezTo>
                    <a:pt x="467" y="1959"/>
                    <a:pt x="470" y="1911"/>
                    <a:pt x="443" y="1879"/>
                  </a:cubicBezTo>
                  <a:lnTo>
                    <a:pt x="164" y="1556"/>
                  </a:lnTo>
                  <a:lnTo>
                    <a:pt x="355" y="981"/>
                  </a:lnTo>
                  <a:cubicBezTo>
                    <a:pt x="355" y="974"/>
                    <a:pt x="359" y="967"/>
                    <a:pt x="359" y="960"/>
                  </a:cubicBezTo>
                  <a:lnTo>
                    <a:pt x="401" y="77"/>
                  </a:lnTo>
                  <a:cubicBezTo>
                    <a:pt x="401" y="35"/>
                    <a:pt x="369" y="0"/>
                    <a:pt x="328"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49"/>
            <p:cNvSpPr/>
            <p:nvPr/>
          </p:nvSpPr>
          <p:spPr>
            <a:xfrm>
              <a:off x="4563913" y="3471561"/>
              <a:ext cx="104567" cy="28062"/>
            </a:xfrm>
            <a:custGeom>
              <a:rect b="b" l="l" r="r" t="t"/>
              <a:pathLst>
                <a:path extrusionOk="0" h="537" w="2001">
                  <a:moveTo>
                    <a:pt x="82" y="0"/>
                  </a:moveTo>
                  <a:cubicBezTo>
                    <a:pt x="63" y="0"/>
                    <a:pt x="44" y="7"/>
                    <a:pt x="28" y="21"/>
                  </a:cubicBezTo>
                  <a:cubicBezTo>
                    <a:pt x="0" y="53"/>
                    <a:pt x="0" y="98"/>
                    <a:pt x="28" y="129"/>
                  </a:cubicBezTo>
                  <a:cubicBezTo>
                    <a:pt x="49" y="146"/>
                    <a:pt x="453" y="536"/>
                    <a:pt x="1441" y="536"/>
                  </a:cubicBezTo>
                  <a:cubicBezTo>
                    <a:pt x="1590" y="536"/>
                    <a:pt x="1754" y="525"/>
                    <a:pt x="1931" y="505"/>
                  </a:cubicBezTo>
                  <a:cubicBezTo>
                    <a:pt x="1969" y="501"/>
                    <a:pt x="2001" y="467"/>
                    <a:pt x="1993" y="425"/>
                  </a:cubicBezTo>
                  <a:cubicBezTo>
                    <a:pt x="1990" y="387"/>
                    <a:pt x="1962" y="358"/>
                    <a:pt x="1925" y="358"/>
                  </a:cubicBezTo>
                  <a:cubicBezTo>
                    <a:pt x="1921" y="358"/>
                    <a:pt x="1918" y="358"/>
                    <a:pt x="1914" y="358"/>
                  </a:cubicBezTo>
                  <a:cubicBezTo>
                    <a:pt x="1745" y="378"/>
                    <a:pt x="1590" y="386"/>
                    <a:pt x="1447" y="386"/>
                  </a:cubicBezTo>
                  <a:cubicBezTo>
                    <a:pt x="519" y="386"/>
                    <a:pt x="139" y="28"/>
                    <a:pt x="135" y="21"/>
                  </a:cubicBezTo>
                  <a:cubicBezTo>
                    <a:pt x="120" y="7"/>
                    <a:pt x="101" y="0"/>
                    <a:pt x="82"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9"/>
            <p:cNvSpPr/>
            <p:nvPr/>
          </p:nvSpPr>
          <p:spPr>
            <a:xfrm>
              <a:off x="4545153" y="3340865"/>
              <a:ext cx="259877" cy="117057"/>
            </a:xfrm>
            <a:custGeom>
              <a:rect b="b" l="l" r="r" t="t"/>
              <a:pathLst>
                <a:path extrusionOk="0" h="2240" w="4973">
                  <a:moveTo>
                    <a:pt x="4182" y="1"/>
                  </a:moveTo>
                  <a:cubicBezTo>
                    <a:pt x="3777" y="1"/>
                    <a:pt x="3237" y="218"/>
                    <a:pt x="2721" y="487"/>
                  </a:cubicBezTo>
                  <a:lnTo>
                    <a:pt x="2304" y="1148"/>
                  </a:lnTo>
                  <a:lnTo>
                    <a:pt x="74" y="964"/>
                  </a:lnTo>
                  <a:lnTo>
                    <a:pt x="1" y="1841"/>
                  </a:lnTo>
                  <a:cubicBezTo>
                    <a:pt x="363" y="2000"/>
                    <a:pt x="1354" y="2239"/>
                    <a:pt x="2431" y="2239"/>
                  </a:cubicBezTo>
                  <a:cubicBezTo>
                    <a:pt x="2810" y="2239"/>
                    <a:pt x="3200" y="2210"/>
                    <a:pt x="3577" y="2136"/>
                  </a:cubicBezTo>
                  <a:cubicBezTo>
                    <a:pt x="4573" y="1941"/>
                    <a:pt x="4632" y="1663"/>
                    <a:pt x="4973" y="1433"/>
                  </a:cubicBezTo>
                  <a:cubicBezTo>
                    <a:pt x="4969" y="1054"/>
                    <a:pt x="4913" y="672"/>
                    <a:pt x="4767" y="338"/>
                  </a:cubicBezTo>
                  <a:cubicBezTo>
                    <a:pt x="4663" y="97"/>
                    <a:pt x="4452" y="1"/>
                    <a:pt x="4182"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49"/>
            <p:cNvSpPr/>
            <p:nvPr/>
          </p:nvSpPr>
          <p:spPr>
            <a:xfrm>
              <a:off x="4559367" y="3422857"/>
              <a:ext cx="32034" cy="25136"/>
            </a:xfrm>
            <a:custGeom>
              <a:rect b="b" l="l" r="r" t="t"/>
              <a:pathLst>
                <a:path extrusionOk="0" h="481" w="613">
                  <a:moveTo>
                    <a:pt x="25" y="0"/>
                  </a:moveTo>
                  <a:lnTo>
                    <a:pt x="0" y="351"/>
                  </a:lnTo>
                  <a:lnTo>
                    <a:pt x="567" y="481"/>
                  </a:lnTo>
                  <a:lnTo>
                    <a:pt x="612" y="25"/>
                  </a:lnTo>
                  <a:lnTo>
                    <a:pt x="2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9"/>
            <p:cNvSpPr/>
            <p:nvPr/>
          </p:nvSpPr>
          <p:spPr>
            <a:xfrm>
              <a:off x="4555343" y="3418833"/>
              <a:ext cx="40238" cy="34072"/>
            </a:xfrm>
            <a:custGeom>
              <a:rect b="b" l="l" r="r" t="t"/>
              <a:pathLst>
                <a:path extrusionOk="0" h="652" w="770">
                  <a:moveTo>
                    <a:pt x="171" y="153"/>
                  </a:moveTo>
                  <a:lnTo>
                    <a:pt x="606" y="171"/>
                  </a:lnTo>
                  <a:lnTo>
                    <a:pt x="578" y="467"/>
                  </a:lnTo>
                  <a:lnTo>
                    <a:pt x="158" y="370"/>
                  </a:lnTo>
                  <a:lnTo>
                    <a:pt x="171" y="153"/>
                  </a:lnTo>
                  <a:close/>
                  <a:moveTo>
                    <a:pt x="32" y="1"/>
                  </a:moveTo>
                  <a:lnTo>
                    <a:pt x="1" y="484"/>
                  </a:lnTo>
                  <a:lnTo>
                    <a:pt x="710" y="651"/>
                  </a:lnTo>
                  <a:lnTo>
                    <a:pt x="770" y="28"/>
                  </a:lnTo>
                  <a:lnTo>
                    <a:pt x="32"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9"/>
            <p:cNvSpPr/>
            <p:nvPr/>
          </p:nvSpPr>
          <p:spPr>
            <a:xfrm>
              <a:off x="4762281" y="3399550"/>
              <a:ext cx="22784" cy="50428"/>
            </a:xfrm>
            <a:custGeom>
              <a:rect b="b" l="l" r="r" t="t"/>
              <a:pathLst>
                <a:path extrusionOk="0" h="965" w="436">
                  <a:moveTo>
                    <a:pt x="289" y="1"/>
                  </a:moveTo>
                  <a:lnTo>
                    <a:pt x="0" y="98"/>
                  </a:lnTo>
                  <a:lnTo>
                    <a:pt x="97" y="964"/>
                  </a:lnTo>
                  <a:lnTo>
                    <a:pt x="435" y="773"/>
                  </a:lnTo>
                  <a:lnTo>
                    <a:pt x="289" y="1"/>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9"/>
            <p:cNvSpPr/>
            <p:nvPr/>
          </p:nvSpPr>
          <p:spPr>
            <a:xfrm>
              <a:off x="4756013" y="3392809"/>
              <a:ext cx="33445" cy="57692"/>
            </a:xfrm>
            <a:custGeom>
              <a:rect b="b" l="l" r="r" t="t"/>
              <a:pathLst>
                <a:path extrusionOk="0" h="1104" w="640">
                  <a:moveTo>
                    <a:pt x="473" y="1"/>
                  </a:moveTo>
                  <a:lnTo>
                    <a:pt x="0" y="158"/>
                  </a:lnTo>
                  <a:lnTo>
                    <a:pt x="105" y="1104"/>
                  </a:lnTo>
                  <a:lnTo>
                    <a:pt x="303" y="1083"/>
                  </a:lnTo>
                  <a:lnTo>
                    <a:pt x="216" y="293"/>
                  </a:lnTo>
                  <a:lnTo>
                    <a:pt x="320" y="258"/>
                  </a:lnTo>
                  <a:lnTo>
                    <a:pt x="445" y="919"/>
                  </a:lnTo>
                  <a:lnTo>
                    <a:pt x="640" y="881"/>
                  </a:lnTo>
                  <a:lnTo>
                    <a:pt x="473"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9"/>
            <p:cNvSpPr/>
            <p:nvPr/>
          </p:nvSpPr>
          <p:spPr>
            <a:xfrm>
              <a:off x="4641358" y="3412092"/>
              <a:ext cx="35274" cy="52937"/>
            </a:xfrm>
            <a:custGeom>
              <a:rect b="b" l="l" r="r" t="t"/>
              <a:pathLst>
                <a:path extrusionOk="0" h="1013" w="675">
                  <a:moveTo>
                    <a:pt x="0" y="1"/>
                  </a:moveTo>
                  <a:lnTo>
                    <a:pt x="195" y="1013"/>
                  </a:lnTo>
                  <a:lnTo>
                    <a:pt x="675" y="867"/>
                  </a:lnTo>
                  <a:lnTo>
                    <a:pt x="484" y="1"/>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9"/>
            <p:cNvSpPr/>
            <p:nvPr/>
          </p:nvSpPr>
          <p:spPr>
            <a:xfrm>
              <a:off x="4635140" y="3407023"/>
              <a:ext cx="46614" cy="58946"/>
            </a:xfrm>
            <a:custGeom>
              <a:rect b="b" l="l" r="r" t="t"/>
              <a:pathLst>
                <a:path extrusionOk="0" h="1128" w="892">
                  <a:moveTo>
                    <a:pt x="1" y="0"/>
                  </a:moveTo>
                  <a:lnTo>
                    <a:pt x="217" y="1128"/>
                  </a:lnTo>
                  <a:lnTo>
                    <a:pt x="412" y="1092"/>
                  </a:lnTo>
                  <a:lnTo>
                    <a:pt x="241" y="199"/>
                  </a:lnTo>
                  <a:lnTo>
                    <a:pt x="523" y="199"/>
                  </a:lnTo>
                  <a:lnTo>
                    <a:pt x="697" y="988"/>
                  </a:lnTo>
                  <a:lnTo>
                    <a:pt x="892" y="943"/>
                  </a:lnTo>
                  <a:lnTo>
                    <a:pt x="683"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9"/>
            <p:cNvSpPr/>
            <p:nvPr/>
          </p:nvSpPr>
          <p:spPr>
            <a:xfrm>
              <a:off x="4449522" y="2989956"/>
              <a:ext cx="86068" cy="430393"/>
            </a:xfrm>
            <a:custGeom>
              <a:rect b="b" l="l" r="r" t="t"/>
              <a:pathLst>
                <a:path extrusionOk="0" h="8236" w="1647">
                  <a:moveTo>
                    <a:pt x="1646" y="0"/>
                  </a:moveTo>
                  <a:lnTo>
                    <a:pt x="1646" y="0"/>
                  </a:lnTo>
                  <a:cubicBezTo>
                    <a:pt x="1646" y="1"/>
                    <a:pt x="1483" y="1100"/>
                    <a:pt x="988" y="2965"/>
                  </a:cubicBezTo>
                  <a:cubicBezTo>
                    <a:pt x="495" y="4833"/>
                    <a:pt x="1" y="7084"/>
                    <a:pt x="1" y="7084"/>
                  </a:cubicBezTo>
                  <a:lnTo>
                    <a:pt x="275" y="8235"/>
                  </a:lnTo>
                  <a:lnTo>
                    <a:pt x="1097" y="7028"/>
                  </a:lnTo>
                  <a:lnTo>
                    <a:pt x="1646"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49"/>
            <p:cNvSpPr/>
            <p:nvPr/>
          </p:nvSpPr>
          <p:spPr>
            <a:xfrm>
              <a:off x="4444244" y="2989224"/>
              <a:ext cx="96624" cy="443666"/>
            </a:xfrm>
            <a:custGeom>
              <a:rect b="b" l="l" r="r" t="t"/>
              <a:pathLst>
                <a:path extrusionOk="0" h="8490" w="1849">
                  <a:moveTo>
                    <a:pt x="1521" y="1646"/>
                  </a:moveTo>
                  <a:lnTo>
                    <a:pt x="1104" y="7007"/>
                  </a:lnTo>
                  <a:lnTo>
                    <a:pt x="421" y="8009"/>
                  </a:lnTo>
                  <a:lnTo>
                    <a:pt x="203" y="7094"/>
                  </a:lnTo>
                  <a:cubicBezTo>
                    <a:pt x="254" y="6858"/>
                    <a:pt x="725" y="4750"/>
                    <a:pt x="1184" y="3003"/>
                  </a:cubicBezTo>
                  <a:cubicBezTo>
                    <a:pt x="1319" y="2491"/>
                    <a:pt x="1431" y="2036"/>
                    <a:pt x="1521" y="1646"/>
                  </a:cubicBezTo>
                  <a:close/>
                  <a:moveTo>
                    <a:pt x="1650" y="0"/>
                  </a:moveTo>
                  <a:cubicBezTo>
                    <a:pt x="1650" y="11"/>
                    <a:pt x="1479" y="1113"/>
                    <a:pt x="993" y="2954"/>
                  </a:cubicBezTo>
                  <a:cubicBezTo>
                    <a:pt x="505" y="4801"/>
                    <a:pt x="8" y="7053"/>
                    <a:pt x="4" y="7073"/>
                  </a:cubicBezTo>
                  <a:lnTo>
                    <a:pt x="1" y="7098"/>
                  </a:lnTo>
                  <a:lnTo>
                    <a:pt x="331" y="8490"/>
                  </a:lnTo>
                  <a:lnTo>
                    <a:pt x="1295" y="7077"/>
                  </a:lnTo>
                  <a:lnTo>
                    <a:pt x="1848" y="21"/>
                  </a:lnTo>
                  <a:lnTo>
                    <a:pt x="1650"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49"/>
            <p:cNvSpPr/>
            <p:nvPr/>
          </p:nvSpPr>
          <p:spPr>
            <a:xfrm>
              <a:off x="4535537" y="2869398"/>
              <a:ext cx="206574" cy="120610"/>
            </a:xfrm>
            <a:custGeom>
              <a:rect b="b" l="l" r="r" t="t"/>
              <a:pathLst>
                <a:path extrusionOk="0" h="2308" w="3953">
                  <a:moveTo>
                    <a:pt x="3952" y="0"/>
                  </a:moveTo>
                  <a:lnTo>
                    <a:pt x="1375" y="713"/>
                  </a:lnTo>
                  <a:cubicBezTo>
                    <a:pt x="1375" y="713"/>
                    <a:pt x="219" y="989"/>
                    <a:pt x="111" y="1538"/>
                  </a:cubicBezTo>
                  <a:cubicBezTo>
                    <a:pt x="0" y="2088"/>
                    <a:pt x="0" y="2307"/>
                    <a:pt x="0" y="2307"/>
                  </a:cubicBezTo>
                  <a:lnTo>
                    <a:pt x="1757" y="880"/>
                  </a:lnTo>
                  <a:lnTo>
                    <a:pt x="3952"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9"/>
            <p:cNvSpPr/>
            <p:nvPr/>
          </p:nvSpPr>
          <p:spPr>
            <a:xfrm>
              <a:off x="4530416" y="2864486"/>
              <a:ext cx="213681" cy="136444"/>
            </a:xfrm>
            <a:custGeom>
              <a:rect b="b" l="l" r="r" t="t"/>
              <a:pathLst>
                <a:path extrusionOk="0" h="2611" w="4089">
                  <a:moveTo>
                    <a:pt x="2356" y="669"/>
                  </a:moveTo>
                  <a:lnTo>
                    <a:pt x="1820" y="881"/>
                  </a:lnTo>
                  <a:lnTo>
                    <a:pt x="217" y="2175"/>
                  </a:lnTo>
                  <a:cubicBezTo>
                    <a:pt x="234" y="2057"/>
                    <a:pt x="259" y="1883"/>
                    <a:pt x="307" y="1653"/>
                  </a:cubicBezTo>
                  <a:cubicBezTo>
                    <a:pt x="387" y="1253"/>
                    <a:pt x="1191" y="979"/>
                    <a:pt x="1494" y="905"/>
                  </a:cubicBezTo>
                  <a:lnTo>
                    <a:pt x="2356" y="669"/>
                  </a:lnTo>
                  <a:close/>
                  <a:moveTo>
                    <a:pt x="4026" y="1"/>
                  </a:moveTo>
                  <a:lnTo>
                    <a:pt x="1449" y="714"/>
                  </a:lnTo>
                  <a:cubicBezTo>
                    <a:pt x="1375" y="731"/>
                    <a:pt x="230" y="1013"/>
                    <a:pt x="113" y="1611"/>
                  </a:cubicBezTo>
                  <a:cubicBezTo>
                    <a:pt x="1" y="2164"/>
                    <a:pt x="1" y="2391"/>
                    <a:pt x="1" y="2401"/>
                  </a:cubicBezTo>
                  <a:lnTo>
                    <a:pt x="1" y="2610"/>
                  </a:lnTo>
                  <a:lnTo>
                    <a:pt x="1908" y="1058"/>
                  </a:lnTo>
                  <a:lnTo>
                    <a:pt x="4089" y="189"/>
                  </a:lnTo>
                  <a:lnTo>
                    <a:pt x="4026"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9"/>
            <p:cNvSpPr/>
            <p:nvPr/>
          </p:nvSpPr>
          <p:spPr>
            <a:xfrm>
              <a:off x="4516255" y="2862761"/>
              <a:ext cx="316053" cy="567203"/>
            </a:xfrm>
            <a:custGeom>
              <a:rect b="b" l="l" r="r" t="t"/>
              <a:pathLst>
                <a:path extrusionOk="0" h="10854" w="6048">
                  <a:moveTo>
                    <a:pt x="4613" y="1"/>
                  </a:moveTo>
                  <a:cubicBezTo>
                    <a:pt x="3819" y="1"/>
                    <a:pt x="2057" y="416"/>
                    <a:pt x="2057" y="416"/>
                  </a:cubicBezTo>
                  <a:cubicBezTo>
                    <a:pt x="2057" y="416"/>
                    <a:pt x="1121" y="1477"/>
                    <a:pt x="749" y="1916"/>
                  </a:cubicBezTo>
                  <a:cubicBezTo>
                    <a:pt x="373" y="2351"/>
                    <a:pt x="373" y="7027"/>
                    <a:pt x="373" y="7716"/>
                  </a:cubicBezTo>
                  <a:cubicBezTo>
                    <a:pt x="373" y="8401"/>
                    <a:pt x="0" y="10269"/>
                    <a:pt x="623" y="10642"/>
                  </a:cubicBezTo>
                  <a:cubicBezTo>
                    <a:pt x="857" y="10783"/>
                    <a:pt x="1540" y="10853"/>
                    <a:pt x="2321" y="10853"/>
                  </a:cubicBezTo>
                  <a:cubicBezTo>
                    <a:pt x="3620" y="10853"/>
                    <a:pt x="5192" y="10658"/>
                    <a:pt x="5425" y="10269"/>
                  </a:cubicBezTo>
                  <a:cubicBezTo>
                    <a:pt x="5800" y="9646"/>
                    <a:pt x="6047" y="2163"/>
                    <a:pt x="5985" y="1477"/>
                  </a:cubicBezTo>
                  <a:cubicBezTo>
                    <a:pt x="5922" y="792"/>
                    <a:pt x="5362" y="242"/>
                    <a:pt x="4927" y="44"/>
                  </a:cubicBezTo>
                  <a:cubicBezTo>
                    <a:pt x="4862" y="14"/>
                    <a:pt x="4752" y="1"/>
                    <a:pt x="461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9"/>
            <p:cNvSpPr/>
            <p:nvPr/>
          </p:nvSpPr>
          <p:spPr>
            <a:xfrm>
              <a:off x="4518449" y="2857744"/>
              <a:ext cx="319137" cy="577341"/>
            </a:xfrm>
            <a:custGeom>
              <a:rect b="b" l="l" r="r" t="t"/>
              <a:pathLst>
                <a:path extrusionOk="0" h="11048" w="6107">
                  <a:moveTo>
                    <a:pt x="4576" y="196"/>
                  </a:moveTo>
                  <a:cubicBezTo>
                    <a:pt x="4698" y="196"/>
                    <a:pt x="4791" y="206"/>
                    <a:pt x="4843" y="231"/>
                  </a:cubicBezTo>
                  <a:cubicBezTo>
                    <a:pt x="5212" y="401"/>
                    <a:pt x="5782" y="902"/>
                    <a:pt x="5845" y="1583"/>
                  </a:cubicBezTo>
                  <a:cubicBezTo>
                    <a:pt x="5908" y="2259"/>
                    <a:pt x="5654" y="9718"/>
                    <a:pt x="5299" y="10313"/>
                  </a:cubicBezTo>
                  <a:cubicBezTo>
                    <a:pt x="5156" y="10553"/>
                    <a:pt x="4262" y="10758"/>
                    <a:pt x="3072" y="10828"/>
                  </a:cubicBezTo>
                  <a:cubicBezTo>
                    <a:pt x="2802" y="10843"/>
                    <a:pt x="2537" y="10850"/>
                    <a:pt x="2285" y="10850"/>
                  </a:cubicBezTo>
                  <a:cubicBezTo>
                    <a:pt x="1493" y="10850"/>
                    <a:pt x="840" y="10778"/>
                    <a:pt x="634" y="10654"/>
                  </a:cubicBezTo>
                  <a:cubicBezTo>
                    <a:pt x="209" y="10400"/>
                    <a:pt x="317" y="9235"/>
                    <a:pt x="387" y="8466"/>
                  </a:cubicBezTo>
                  <a:cubicBezTo>
                    <a:pt x="411" y="8205"/>
                    <a:pt x="432" y="7975"/>
                    <a:pt x="432" y="7812"/>
                  </a:cubicBezTo>
                  <a:cubicBezTo>
                    <a:pt x="432" y="4524"/>
                    <a:pt x="564" y="2328"/>
                    <a:pt x="780" y="2074"/>
                  </a:cubicBezTo>
                  <a:cubicBezTo>
                    <a:pt x="1117" y="1681"/>
                    <a:pt x="1928" y="763"/>
                    <a:pt x="2067" y="602"/>
                  </a:cubicBezTo>
                  <a:cubicBezTo>
                    <a:pt x="2833" y="423"/>
                    <a:pt x="4016" y="196"/>
                    <a:pt x="4576" y="196"/>
                  </a:cubicBezTo>
                  <a:close/>
                  <a:moveTo>
                    <a:pt x="4568" y="0"/>
                  </a:moveTo>
                  <a:cubicBezTo>
                    <a:pt x="3786" y="0"/>
                    <a:pt x="2202" y="369"/>
                    <a:pt x="1991" y="419"/>
                  </a:cubicBezTo>
                  <a:lnTo>
                    <a:pt x="1962" y="425"/>
                  </a:lnTo>
                  <a:lnTo>
                    <a:pt x="1941" y="450"/>
                  </a:lnTo>
                  <a:cubicBezTo>
                    <a:pt x="1931" y="460"/>
                    <a:pt x="999" y="1514"/>
                    <a:pt x="630" y="1946"/>
                  </a:cubicBezTo>
                  <a:cubicBezTo>
                    <a:pt x="282" y="2349"/>
                    <a:pt x="233" y="5794"/>
                    <a:pt x="233" y="7812"/>
                  </a:cubicBezTo>
                  <a:cubicBezTo>
                    <a:pt x="233" y="7968"/>
                    <a:pt x="212" y="8191"/>
                    <a:pt x="188" y="8448"/>
                  </a:cubicBezTo>
                  <a:cubicBezTo>
                    <a:pt x="108" y="9318"/>
                    <a:pt x="0" y="10505"/>
                    <a:pt x="533" y="10824"/>
                  </a:cubicBezTo>
                  <a:cubicBezTo>
                    <a:pt x="801" y="10985"/>
                    <a:pt x="1524" y="11047"/>
                    <a:pt x="2279" y="11047"/>
                  </a:cubicBezTo>
                  <a:cubicBezTo>
                    <a:pt x="2550" y="11047"/>
                    <a:pt x="2826" y="11040"/>
                    <a:pt x="3083" y="11026"/>
                  </a:cubicBezTo>
                  <a:cubicBezTo>
                    <a:pt x="3713" y="10988"/>
                    <a:pt x="5206" y="10856"/>
                    <a:pt x="5469" y="10414"/>
                  </a:cubicBezTo>
                  <a:cubicBezTo>
                    <a:pt x="5853" y="9777"/>
                    <a:pt x="6106" y="2269"/>
                    <a:pt x="6044" y="1567"/>
                  </a:cubicBezTo>
                  <a:cubicBezTo>
                    <a:pt x="5981" y="881"/>
                    <a:pt x="5431" y="283"/>
                    <a:pt x="4923" y="50"/>
                  </a:cubicBezTo>
                  <a:cubicBezTo>
                    <a:pt x="4848" y="15"/>
                    <a:pt x="4724" y="0"/>
                    <a:pt x="4568"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49"/>
            <p:cNvSpPr/>
            <p:nvPr/>
          </p:nvSpPr>
          <p:spPr>
            <a:xfrm>
              <a:off x="4569870" y="2867935"/>
              <a:ext cx="257316" cy="556751"/>
            </a:xfrm>
            <a:custGeom>
              <a:rect b="b" l="l" r="r" t="t"/>
              <a:pathLst>
                <a:path extrusionOk="0" h="10654" w="4924">
                  <a:moveTo>
                    <a:pt x="3560" y="1"/>
                  </a:moveTo>
                  <a:lnTo>
                    <a:pt x="3466" y="49"/>
                  </a:lnTo>
                  <a:cubicBezTo>
                    <a:pt x="3466" y="49"/>
                    <a:pt x="4214" y="627"/>
                    <a:pt x="4350" y="1510"/>
                  </a:cubicBezTo>
                  <a:cubicBezTo>
                    <a:pt x="4485" y="2395"/>
                    <a:pt x="4454" y="3108"/>
                    <a:pt x="4315" y="4026"/>
                  </a:cubicBezTo>
                  <a:cubicBezTo>
                    <a:pt x="4270" y="4353"/>
                    <a:pt x="3957" y="4447"/>
                    <a:pt x="3599" y="4447"/>
                  </a:cubicBezTo>
                  <a:cubicBezTo>
                    <a:pt x="3361" y="4447"/>
                    <a:pt x="3104" y="4409"/>
                    <a:pt x="2886" y="4367"/>
                  </a:cubicBezTo>
                  <a:cubicBezTo>
                    <a:pt x="2669" y="4325"/>
                    <a:pt x="2489" y="4287"/>
                    <a:pt x="2409" y="4287"/>
                  </a:cubicBezTo>
                  <a:cubicBezTo>
                    <a:pt x="2349" y="4287"/>
                    <a:pt x="2346" y="4308"/>
                    <a:pt x="2415" y="4367"/>
                  </a:cubicBezTo>
                  <a:cubicBezTo>
                    <a:pt x="2823" y="4704"/>
                    <a:pt x="4350" y="5282"/>
                    <a:pt x="4419" y="5589"/>
                  </a:cubicBezTo>
                  <a:cubicBezTo>
                    <a:pt x="4485" y="5894"/>
                    <a:pt x="3671" y="6406"/>
                    <a:pt x="3366" y="6437"/>
                  </a:cubicBezTo>
                  <a:cubicBezTo>
                    <a:pt x="3059" y="6472"/>
                    <a:pt x="3570" y="7154"/>
                    <a:pt x="3877" y="7731"/>
                  </a:cubicBezTo>
                  <a:cubicBezTo>
                    <a:pt x="4180" y="8309"/>
                    <a:pt x="4079" y="9123"/>
                    <a:pt x="3366" y="9666"/>
                  </a:cubicBezTo>
                  <a:cubicBezTo>
                    <a:pt x="2652" y="10212"/>
                    <a:pt x="1017" y="10487"/>
                    <a:pt x="307" y="10515"/>
                  </a:cubicBezTo>
                  <a:cubicBezTo>
                    <a:pt x="178" y="10522"/>
                    <a:pt x="74" y="10539"/>
                    <a:pt x="1" y="10567"/>
                  </a:cubicBezTo>
                  <a:cubicBezTo>
                    <a:pt x="314" y="10623"/>
                    <a:pt x="773" y="10654"/>
                    <a:pt x="1295" y="10654"/>
                  </a:cubicBezTo>
                  <a:cubicBezTo>
                    <a:pt x="1545" y="10654"/>
                    <a:pt x="1813" y="10647"/>
                    <a:pt x="2088" y="10633"/>
                  </a:cubicBezTo>
                  <a:cubicBezTo>
                    <a:pt x="3278" y="10563"/>
                    <a:pt x="4172" y="10358"/>
                    <a:pt x="4315" y="10118"/>
                  </a:cubicBezTo>
                  <a:cubicBezTo>
                    <a:pt x="4670" y="9523"/>
                    <a:pt x="4924" y="2064"/>
                    <a:pt x="4861" y="1388"/>
                  </a:cubicBezTo>
                  <a:cubicBezTo>
                    <a:pt x="4798" y="707"/>
                    <a:pt x="4228" y="206"/>
                    <a:pt x="3859" y="36"/>
                  </a:cubicBezTo>
                  <a:cubicBezTo>
                    <a:pt x="3807" y="11"/>
                    <a:pt x="3716" y="1"/>
                    <a:pt x="3595"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9"/>
            <p:cNvSpPr/>
            <p:nvPr/>
          </p:nvSpPr>
          <p:spPr>
            <a:xfrm>
              <a:off x="4625315" y="3070275"/>
              <a:ext cx="98662" cy="134615"/>
            </a:xfrm>
            <a:custGeom>
              <a:rect b="b" l="l" r="r" t="t"/>
              <a:pathLst>
                <a:path extrusionOk="0" h="2576" w="1888">
                  <a:moveTo>
                    <a:pt x="1" y="1"/>
                  </a:moveTo>
                  <a:cubicBezTo>
                    <a:pt x="1" y="1"/>
                    <a:pt x="255" y="1570"/>
                    <a:pt x="1699" y="2576"/>
                  </a:cubicBezTo>
                  <a:lnTo>
                    <a:pt x="1887" y="1195"/>
                  </a:lnTo>
                  <a:cubicBezTo>
                    <a:pt x="881" y="877"/>
                    <a:pt x="1"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9"/>
            <p:cNvSpPr/>
            <p:nvPr/>
          </p:nvSpPr>
          <p:spPr>
            <a:xfrm>
              <a:off x="4621344" y="3066408"/>
              <a:ext cx="106971" cy="142297"/>
            </a:xfrm>
            <a:custGeom>
              <a:rect b="b" l="l" r="r" t="t"/>
              <a:pathLst>
                <a:path extrusionOk="0" h="2723" w="2047">
                  <a:moveTo>
                    <a:pt x="80" y="1"/>
                  </a:moveTo>
                  <a:cubicBezTo>
                    <a:pt x="68" y="1"/>
                    <a:pt x="56" y="4"/>
                    <a:pt x="46" y="9"/>
                  </a:cubicBezTo>
                  <a:cubicBezTo>
                    <a:pt x="14" y="23"/>
                    <a:pt x="1" y="54"/>
                    <a:pt x="4" y="85"/>
                  </a:cubicBezTo>
                  <a:cubicBezTo>
                    <a:pt x="8" y="103"/>
                    <a:pt x="279" y="1700"/>
                    <a:pt x="1734" y="2709"/>
                  </a:cubicBezTo>
                  <a:cubicBezTo>
                    <a:pt x="1744" y="2719"/>
                    <a:pt x="1761" y="2722"/>
                    <a:pt x="1775" y="2722"/>
                  </a:cubicBezTo>
                  <a:cubicBezTo>
                    <a:pt x="1799" y="2722"/>
                    <a:pt x="1820" y="2712"/>
                    <a:pt x="1834" y="2691"/>
                  </a:cubicBezTo>
                  <a:cubicBezTo>
                    <a:pt x="1859" y="2656"/>
                    <a:pt x="1851" y="2611"/>
                    <a:pt x="1817" y="2587"/>
                  </a:cubicBezTo>
                  <a:cubicBezTo>
                    <a:pt x="742" y="1842"/>
                    <a:pt x="338" y="763"/>
                    <a:pt x="205" y="294"/>
                  </a:cubicBezTo>
                  <a:lnTo>
                    <a:pt x="205" y="294"/>
                  </a:lnTo>
                  <a:cubicBezTo>
                    <a:pt x="519" y="569"/>
                    <a:pt x="1191" y="1105"/>
                    <a:pt x="1942" y="1338"/>
                  </a:cubicBezTo>
                  <a:cubicBezTo>
                    <a:pt x="1949" y="1340"/>
                    <a:pt x="1955" y="1340"/>
                    <a:pt x="1961" y="1340"/>
                  </a:cubicBezTo>
                  <a:cubicBezTo>
                    <a:pt x="1993" y="1340"/>
                    <a:pt x="2023" y="1321"/>
                    <a:pt x="2032" y="1290"/>
                  </a:cubicBezTo>
                  <a:cubicBezTo>
                    <a:pt x="2047" y="1251"/>
                    <a:pt x="2026" y="1209"/>
                    <a:pt x="1984" y="1195"/>
                  </a:cubicBezTo>
                  <a:cubicBezTo>
                    <a:pt x="1010" y="893"/>
                    <a:pt x="139" y="30"/>
                    <a:pt x="133" y="23"/>
                  </a:cubicBezTo>
                  <a:cubicBezTo>
                    <a:pt x="118" y="8"/>
                    <a:pt x="99" y="1"/>
                    <a:pt x="80"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9"/>
            <p:cNvSpPr/>
            <p:nvPr/>
          </p:nvSpPr>
          <p:spPr>
            <a:xfrm>
              <a:off x="4597723" y="2829212"/>
              <a:ext cx="176003" cy="81522"/>
            </a:xfrm>
            <a:custGeom>
              <a:rect b="b" l="l" r="r" t="t"/>
              <a:pathLst>
                <a:path extrusionOk="0" h="1560" w="3368">
                  <a:moveTo>
                    <a:pt x="3180" y="0"/>
                  </a:moveTo>
                  <a:lnTo>
                    <a:pt x="185" y="686"/>
                  </a:lnTo>
                  <a:lnTo>
                    <a:pt x="0" y="1559"/>
                  </a:lnTo>
                  <a:lnTo>
                    <a:pt x="3368" y="686"/>
                  </a:lnTo>
                  <a:lnTo>
                    <a:pt x="31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9"/>
            <p:cNvSpPr/>
            <p:nvPr/>
          </p:nvSpPr>
          <p:spPr>
            <a:xfrm>
              <a:off x="4590826" y="2823045"/>
              <a:ext cx="189277" cy="94795"/>
            </a:xfrm>
            <a:custGeom>
              <a:rect b="b" l="l" r="r" t="t"/>
              <a:pathLst>
                <a:path extrusionOk="0" h="1814" w="3622">
                  <a:moveTo>
                    <a:pt x="3239" y="237"/>
                  </a:moveTo>
                  <a:lnTo>
                    <a:pt x="3378" y="734"/>
                  </a:lnTo>
                  <a:lnTo>
                    <a:pt x="261" y="1542"/>
                  </a:lnTo>
                  <a:lnTo>
                    <a:pt x="261" y="1542"/>
                  </a:lnTo>
                  <a:lnTo>
                    <a:pt x="400" y="887"/>
                  </a:lnTo>
                  <a:lnTo>
                    <a:pt x="3239" y="237"/>
                  </a:lnTo>
                  <a:close/>
                  <a:moveTo>
                    <a:pt x="3382" y="0"/>
                  </a:moveTo>
                  <a:lnTo>
                    <a:pt x="233" y="720"/>
                  </a:lnTo>
                  <a:lnTo>
                    <a:pt x="0" y="1813"/>
                  </a:lnTo>
                  <a:lnTo>
                    <a:pt x="3622" y="874"/>
                  </a:lnTo>
                  <a:lnTo>
                    <a:pt x="3382"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49"/>
            <p:cNvSpPr/>
            <p:nvPr/>
          </p:nvSpPr>
          <p:spPr>
            <a:xfrm>
              <a:off x="4387702" y="4465916"/>
              <a:ext cx="185305" cy="79693"/>
            </a:xfrm>
            <a:custGeom>
              <a:rect b="b" l="l" r="r" t="t"/>
              <a:pathLst>
                <a:path extrusionOk="0" h="1525" w="3546">
                  <a:moveTo>
                    <a:pt x="2064" y="0"/>
                  </a:moveTo>
                  <a:lnTo>
                    <a:pt x="978" y="773"/>
                  </a:lnTo>
                  <a:lnTo>
                    <a:pt x="0" y="1312"/>
                  </a:lnTo>
                  <a:lnTo>
                    <a:pt x="0" y="1524"/>
                  </a:lnTo>
                  <a:lnTo>
                    <a:pt x="3546" y="1524"/>
                  </a:lnTo>
                  <a:lnTo>
                    <a:pt x="3369" y="209"/>
                  </a:lnTo>
                  <a:lnTo>
                    <a:pt x="2064"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49"/>
            <p:cNvSpPr/>
            <p:nvPr/>
          </p:nvSpPr>
          <p:spPr>
            <a:xfrm>
              <a:off x="4382633" y="4460429"/>
              <a:ext cx="196227" cy="90458"/>
            </a:xfrm>
            <a:custGeom>
              <a:rect b="b" l="l" r="r" t="t"/>
              <a:pathLst>
                <a:path extrusionOk="0" h="1731" w="3755">
                  <a:moveTo>
                    <a:pt x="2185" y="210"/>
                  </a:moveTo>
                  <a:lnTo>
                    <a:pt x="3379" y="401"/>
                  </a:lnTo>
                  <a:lnTo>
                    <a:pt x="3528" y="1531"/>
                  </a:lnTo>
                  <a:lnTo>
                    <a:pt x="198" y="1531"/>
                  </a:lnTo>
                  <a:lnTo>
                    <a:pt x="198" y="1475"/>
                  </a:lnTo>
                  <a:lnTo>
                    <a:pt x="1131" y="961"/>
                  </a:lnTo>
                  <a:lnTo>
                    <a:pt x="2185" y="210"/>
                  </a:lnTo>
                  <a:close/>
                  <a:moveTo>
                    <a:pt x="2137" y="1"/>
                  </a:moveTo>
                  <a:lnTo>
                    <a:pt x="1027" y="791"/>
                  </a:lnTo>
                  <a:lnTo>
                    <a:pt x="1" y="1358"/>
                  </a:lnTo>
                  <a:lnTo>
                    <a:pt x="1" y="1730"/>
                  </a:lnTo>
                  <a:lnTo>
                    <a:pt x="3755" y="1730"/>
                  </a:lnTo>
                  <a:lnTo>
                    <a:pt x="3556" y="227"/>
                  </a:lnTo>
                  <a:lnTo>
                    <a:pt x="2137"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9"/>
            <p:cNvSpPr/>
            <p:nvPr/>
          </p:nvSpPr>
          <p:spPr>
            <a:xfrm>
              <a:off x="4683530" y="4476054"/>
              <a:ext cx="184573" cy="74990"/>
            </a:xfrm>
            <a:custGeom>
              <a:rect b="b" l="l" r="r" t="t"/>
              <a:pathLst>
                <a:path extrusionOk="0" h="1435" w="3532">
                  <a:moveTo>
                    <a:pt x="2063" y="1"/>
                  </a:moveTo>
                  <a:lnTo>
                    <a:pt x="974" y="777"/>
                  </a:lnTo>
                  <a:lnTo>
                    <a:pt x="1" y="1313"/>
                  </a:lnTo>
                  <a:lnTo>
                    <a:pt x="1" y="1435"/>
                  </a:lnTo>
                  <a:lnTo>
                    <a:pt x="3532" y="1435"/>
                  </a:lnTo>
                  <a:lnTo>
                    <a:pt x="3368" y="210"/>
                  </a:lnTo>
                  <a:lnTo>
                    <a:pt x="2063"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9"/>
            <p:cNvSpPr/>
            <p:nvPr/>
          </p:nvSpPr>
          <p:spPr>
            <a:xfrm>
              <a:off x="4678252" y="4470619"/>
              <a:ext cx="195704" cy="85493"/>
            </a:xfrm>
            <a:custGeom>
              <a:rect b="b" l="l" r="r" t="t"/>
              <a:pathLst>
                <a:path extrusionOk="0" h="1636" w="3745">
                  <a:moveTo>
                    <a:pt x="2189" y="209"/>
                  </a:moveTo>
                  <a:lnTo>
                    <a:pt x="3379" y="400"/>
                  </a:lnTo>
                  <a:lnTo>
                    <a:pt x="3518" y="1437"/>
                  </a:lnTo>
                  <a:lnTo>
                    <a:pt x="265" y="1437"/>
                  </a:lnTo>
                  <a:lnTo>
                    <a:pt x="1131" y="961"/>
                  </a:lnTo>
                  <a:lnTo>
                    <a:pt x="2189" y="209"/>
                  </a:lnTo>
                  <a:close/>
                  <a:moveTo>
                    <a:pt x="2140" y="0"/>
                  </a:moveTo>
                  <a:lnTo>
                    <a:pt x="1027" y="794"/>
                  </a:lnTo>
                  <a:lnTo>
                    <a:pt x="1" y="1357"/>
                  </a:lnTo>
                  <a:lnTo>
                    <a:pt x="1" y="1635"/>
                  </a:lnTo>
                  <a:lnTo>
                    <a:pt x="3744" y="1635"/>
                  </a:lnTo>
                  <a:lnTo>
                    <a:pt x="3556" y="227"/>
                  </a:lnTo>
                  <a:lnTo>
                    <a:pt x="2140"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9"/>
            <p:cNvSpPr/>
            <p:nvPr/>
          </p:nvSpPr>
          <p:spPr>
            <a:xfrm>
              <a:off x="4221524" y="2505163"/>
              <a:ext cx="57117" cy="48861"/>
            </a:xfrm>
            <a:custGeom>
              <a:rect b="b" l="l" r="r" t="t"/>
              <a:pathLst>
                <a:path extrusionOk="0" h="935" w="1093">
                  <a:moveTo>
                    <a:pt x="264" y="0"/>
                  </a:moveTo>
                  <a:cubicBezTo>
                    <a:pt x="192" y="0"/>
                    <a:pt x="1" y="26"/>
                    <a:pt x="112" y="311"/>
                  </a:cubicBezTo>
                  <a:lnTo>
                    <a:pt x="916" y="934"/>
                  </a:lnTo>
                  <a:lnTo>
                    <a:pt x="1093" y="468"/>
                  </a:lnTo>
                  <a:lnTo>
                    <a:pt x="290" y="1"/>
                  </a:lnTo>
                  <a:cubicBezTo>
                    <a:pt x="290" y="1"/>
                    <a:pt x="280" y="0"/>
                    <a:pt x="2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49"/>
            <p:cNvSpPr/>
            <p:nvPr/>
          </p:nvSpPr>
          <p:spPr>
            <a:xfrm>
              <a:off x="4219538" y="2499990"/>
              <a:ext cx="65165" cy="59103"/>
            </a:xfrm>
            <a:custGeom>
              <a:rect b="b" l="l" r="r" t="t"/>
              <a:pathLst>
                <a:path extrusionOk="0" h="1131" w="1247">
                  <a:moveTo>
                    <a:pt x="297" y="1"/>
                  </a:moveTo>
                  <a:cubicBezTo>
                    <a:pt x="237" y="1"/>
                    <a:pt x="133" y="15"/>
                    <a:pt x="66" y="100"/>
                  </a:cubicBezTo>
                  <a:cubicBezTo>
                    <a:pt x="4" y="181"/>
                    <a:pt x="0" y="299"/>
                    <a:pt x="56" y="449"/>
                  </a:cubicBezTo>
                  <a:cubicBezTo>
                    <a:pt x="63" y="463"/>
                    <a:pt x="74" y="480"/>
                    <a:pt x="87" y="490"/>
                  </a:cubicBezTo>
                  <a:lnTo>
                    <a:pt x="891" y="1110"/>
                  </a:lnTo>
                  <a:cubicBezTo>
                    <a:pt x="912" y="1123"/>
                    <a:pt x="933" y="1131"/>
                    <a:pt x="954" y="1131"/>
                  </a:cubicBezTo>
                  <a:cubicBezTo>
                    <a:pt x="982" y="1131"/>
                    <a:pt x="1013" y="1120"/>
                    <a:pt x="1031" y="1092"/>
                  </a:cubicBezTo>
                  <a:cubicBezTo>
                    <a:pt x="1065" y="1051"/>
                    <a:pt x="1058" y="988"/>
                    <a:pt x="1013" y="953"/>
                  </a:cubicBezTo>
                  <a:lnTo>
                    <a:pt x="233" y="351"/>
                  </a:lnTo>
                  <a:cubicBezTo>
                    <a:pt x="209" y="278"/>
                    <a:pt x="212" y="236"/>
                    <a:pt x="223" y="222"/>
                  </a:cubicBezTo>
                  <a:cubicBezTo>
                    <a:pt x="238" y="205"/>
                    <a:pt x="272" y="198"/>
                    <a:pt x="300" y="198"/>
                  </a:cubicBezTo>
                  <a:lnTo>
                    <a:pt x="1083" y="654"/>
                  </a:lnTo>
                  <a:cubicBezTo>
                    <a:pt x="1097" y="663"/>
                    <a:pt x="1113" y="667"/>
                    <a:pt x="1130" y="667"/>
                  </a:cubicBezTo>
                  <a:cubicBezTo>
                    <a:pt x="1164" y="667"/>
                    <a:pt x="1199" y="648"/>
                    <a:pt x="1219" y="616"/>
                  </a:cubicBezTo>
                  <a:cubicBezTo>
                    <a:pt x="1246" y="570"/>
                    <a:pt x="1229" y="508"/>
                    <a:pt x="1184" y="480"/>
                  </a:cubicBezTo>
                  <a:lnTo>
                    <a:pt x="376" y="17"/>
                  </a:lnTo>
                  <a:cubicBezTo>
                    <a:pt x="366" y="10"/>
                    <a:pt x="352" y="3"/>
                    <a:pt x="342" y="3"/>
                  </a:cubicBezTo>
                  <a:cubicBezTo>
                    <a:pt x="336" y="3"/>
                    <a:pt x="320" y="1"/>
                    <a:pt x="29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49"/>
            <p:cNvSpPr/>
            <p:nvPr/>
          </p:nvSpPr>
          <p:spPr>
            <a:xfrm>
              <a:off x="4159024" y="2515510"/>
              <a:ext cx="132368" cy="145067"/>
            </a:xfrm>
            <a:custGeom>
              <a:rect b="b" l="l" r="r" t="t"/>
              <a:pathLst>
                <a:path extrusionOk="0" h="2776" w="2533">
                  <a:moveTo>
                    <a:pt x="930" y="1"/>
                  </a:moveTo>
                  <a:cubicBezTo>
                    <a:pt x="871" y="1"/>
                    <a:pt x="817" y="46"/>
                    <a:pt x="845" y="235"/>
                  </a:cubicBezTo>
                  <a:lnTo>
                    <a:pt x="1354" y="1223"/>
                  </a:lnTo>
                  <a:lnTo>
                    <a:pt x="1354" y="1223"/>
                  </a:lnTo>
                  <a:lnTo>
                    <a:pt x="452" y="378"/>
                  </a:lnTo>
                  <a:cubicBezTo>
                    <a:pt x="452" y="378"/>
                    <a:pt x="393" y="328"/>
                    <a:pt x="344" y="328"/>
                  </a:cubicBezTo>
                  <a:cubicBezTo>
                    <a:pt x="310" y="328"/>
                    <a:pt x="282" y="352"/>
                    <a:pt x="282" y="434"/>
                  </a:cubicBezTo>
                  <a:cubicBezTo>
                    <a:pt x="282" y="632"/>
                    <a:pt x="1099" y="1505"/>
                    <a:pt x="1099" y="1505"/>
                  </a:cubicBezTo>
                  <a:lnTo>
                    <a:pt x="198" y="1081"/>
                  </a:lnTo>
                  <a:cubicBezTo>
                    <a:pt x="198" y="1081"/>
                    <a:pt x="0" y="1223"/>
                    <a:pt x="139" y="1362"/>
                  </a:cubicBezTo>
                  <a:cubicBezTo>
                    <a:pt x="282" y="1505"/>
                    <a:pt x="1044" y="1786"/>
                    <a:pt x="1044" y="1786"/>
                  </a:cubicBezTo>
                  <a:lnTo>
                    <a:pt x="365" y="1759"/>
                  </a:lnTo>
                  <a:cubicBezTo>
                    <a:pt x="365" y="1759"/>
                    <a:pt x="167" y="1929"/>
                    <a:pt x="310" y="1985"/>
                  </a:cubicBezTo>
                  <a:cubicBezTo>
                    <a:pt x="452" y="2041"/>
                    <a:pt x="1239" y="2211"/>
                    <a:pt x="1239" y="2211"/>
                  </a:cubicBezTo>
                  <a:cubicBezTo>
                    <a:pt x="1298" y="2295"/>
                    <a:pt x="1579" y="2406"/>
                    <a:pt x="1579" y="2406"/>
                  </a:cubicBezTo>
                  <a:lnTo>
                    <a:pt x="1775" y="2775"/>
                  </a:lnTo>
                  <a:lnTo>
                    <a:pt x="2533" y="2392"/>
                  </a:lnTo>
                  <a:lnTo>
                    <a:pt x="2171" y="1481"/>
                  </a:lnTo>
                  <a:cubicBezTo>
                    <a:pt x="2133" y="1383"/>
                    <a:pt x="2077" y="1296"/>
                    <a:pt x="2008" y="1223"/>
                  </a:cubicBezTo>
                  <a:lnTo>
                    <a:pt x="1858" y="1060"/>
                  </a:lnTo>
                  <a:lnTo>
                    <a:pt x="1861" y="1053"/>
                  </a:lnTo>
                  <a:lnTo>
                    <a:pt x="1044" y="40"/>
                  </a:lnTo>
                  <a:cubicBezTo>
                    <a:pt x="1044" y="40"/>
                    <a:pt x="985" y="1"/>
                    <a:pt x="9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49"/>
            <p:cNvSpPr/>
            <p:nvPr/>
          </p:nvSpPr>
          <p:spPr>
            <a:xfrm>
              <a:off x="4158293" y="2510284"/>
              <a:ext cx="138900" cy="155309"/>
            </a:xfrm>
            <a:custGeom>
              <a:rect b="b" l="l" r="r" t="t"/>
              <a:pathLst>
                <a:path extrusionOk="0" h="2972" w="2658">
                  <a:moveTo>
                    <a:pt x="950" y="200"/>
                  </a:moveTo>
                  <a:cubicBezTo>
                    <a:pt x="960" y="200"/>
                    <a:pt x="978" y="206"/>
                    <a:pt x="992" y="213"/>
                  </a:cubicBezTo>
                  <a:lnTo>
                    <a:pt x="1778" y="1191"/>
                  </a:lnTo>
                  <a:cubicBezTo>
                    <a:pt x="1781" y="1205"/>
                    <a:pt x="1789" y="1215"/>
                    <a:pt x="1799" y="1229"/>
                  </a:cubicBezTo>
                  <a:lnTo>
                    <a:pt x="1948" y="1390"/>
                  </a:lnTo>
                  <a:cubicBezTo>
                    <a:pt x="2011" y="1456"/>
                    <a:pt x="2060" y="1532"/>
                    <a:pt x="2094" y="1619"/>
                  </a:cubicBezTo>
                  <a:lnTo>
                    <a:pt x="2422" y="2443"/>
                  </a:lnTo>
                  <a:lnTo>
                    <a:pt x="1830" y="2742"/>
                  </a:lnTo>
                  <a:lnTo>
                    <a:pt x="1681" y="2461"/>
                  </a:lnTo>
                  <a:cubicBezTo>
                    <a:pt x="1670" y="2440"/>
                    <a:pt x="1649" y="2423"/>
                    <a:pt x="1628" y="2416"/>
                  </a:cubicBezTo>
                  <a:cubicBezTo>
                    <a:pt x="1496" y="2363"/>
                    <a:pt x="1360" y="2287"/>
                    <a:pt x="1336" y="2256"/>
                  </a:cubicBezTo>
                  <a:cubicBezTo>
                    <a:pt x="1322" y="2235"/>
                    <a:pt x="1301" y="2217"/>
                    <a:pt x="1273" y="2214"/>
                  </a:cubicBezTo>
                  <a:cubicBezTo>
                    <a:pt x="985" y="2151"/>
                    <a:pt x="529" y="2047"/>
                    <a:pt x="382" y="2002"/>
                  </a:cubicBezTo>
                  <a:cubicBezTo>
                    <a:pt x="393" y="1988"/>
                    <a:pt x="403" y="1974"/>
                    <a:pt x="418" y="1960"/>
                  </a:cubicBezTo>
                  <a:lnTo>
                    <a:pt x="1055" y="1984"/>
                  </a:lnTo>
                  <a:cubicBezTo>
                    <a:pt x="1057" y="1984"/>
                    <a:pt x="1059" y="1984"/>
                    <a:pt x="1061" y="1984"/>
                  </a:cubicBezTo>
                  <a:cubicBezTo>
                    <a:pt x="1104" y="1984"/>
                    <a:pt x="1145" y="1951"/>
                    <a:pt x="1155" y="1907"/>
                  </a:cubicBezTo>
                  <a:cubicBezTo>
                    <a:pt x="1162" y="1859"/>
                    <a:pt x="1138" y="1810"/>
                    <a:pt x="1092" y="1793"/>
                  </a:cubicBezTo>
                  <a:cubicBezTo>
                    <a:pt x="804" y="1689"/>
                    <a:pt x="317" y="1487"/>
                    <a:pt x="226" y="1393"/>
                  </a:cubicBezTo>
                  <a:cubicBezTo>
                    <a:pt x="202" y="1372"/>
                    <a:pt x="202" y="1358"/>
                    <a:pt x="202" y="1351"/>
                  </a:cubicBezTo>
                  <a:cubicBezTo>
                    <a:pt x="205" y="1337"/>
                    <a:pt x="215" y="1316"/>
                    <a:pt x="230" y="1299"/>
                  </a:cubicBezTo>
                  <a:lnTo>
                    <a:pt x="1071" y="1695"/>
                  </a:lnTo>
                  <a:cubicBezTo>
                    <a:pt x="1085" y="1702"/>
                    <a:pt x="1099" y="1705"/>
                    <a:pt x="1113" y="1705"/>
                  </a:cubicBezTo>
                  <a:cubicBezTo>
                    <a:pt x="1144" y="1705"/>
                    <a:pt x="1174" y="1691"/>
                    <a:pt x="1193" y="1664"/>
                  </a:cubicBezTo>
                  <a:cubicBezTo>
                    <a:pt x="1222" y="1626"/>
                    <a:pt x="1217" y="1573"/>
                    <a:pt x="1187" y="1539"/>
                  </a:cubicBezTo>
                  <a:cubicBezTo>
                    <a:pt x="832" y="1160"/>
                    <a:pt x="442" y="690"/>
                    <a:pt x="400" y="550"/>
                  </a:cubicBezTo>
                  <a:lnTo>
                    <a:pt x="400" y="550"/>
                  </a:lnTo>
                  <a:lnTo>
                    <a:pt x="1298" y="1396"/>
                  </a:lnTo>
                  <a:cubicBezTo>
                    <a:pt x="1317" y="1413"/>
                    <a:pt x="1342" y="1422"/>
                    <a:pt x="1367" y="1422"/>
                  </a:cubicBezTo>
                  <a:cubicBezTo>
                    <a:pt x="1388" y="1422"/>
                    <a:pt x="1409" y="1416"/>
                    <a:pt x="1426" y="1403"/>
                  </a:cubicBezTo>
                  <a:cubicBezTo>
                    <a:pt x="1465" y="1372"/>
                    <a:pt x="1475" y="1320"/>
                    <a:pt x="1455" y="1278"/>
                  </a:cubicBezTo>
                  <a:lnTo>
                    <a:pt x="957" y="304"/>
                  </a:lnTo>
                  <a:cubicBezTo>
                    <a:pt x="946" y="237"/>
                    <a:pt x="950" y="206"/>
                    <a:pt x="950" y="200"/>
                  </a:cubicBezTo>
                  <a:close/>
                  <a:moveTo>
                    <a:pt x="943" y="1"/>
                  </a:moveTo>
                  <a:cubicBezTo>
                    <a:pt x="911" y="1"/>
                    <a:pt x="877" y="8"/>
                    <a:pt x="846" y="29"/>
                  </a:cubicBezTo>
                  <a:cubicBezTo>
                    <a:pt x="724" y="105"/>
                    <a:pt x="752" y="290"/>
                    <a:pt x="762" y="353"/>
                  </a:cubicBezTo>
                  <a:cubicBezTo>
                    <a:pt x="762" y="363"/>
                    <a:pt x="766" y="373"/>
                    <a:pt x="772" y="380"/>
                  </a:cubicBezTo>
                  <a:lnTo>
                    <a:pt x="1016" y="860"/>
                  </a:lnTo>
                  <a:lnTo>
                    <a:pt x="529" y="401"/>
                  </a:lnTo>
                  <a:cubicBezTo>
                    <a:pt x="504" y="382"/>
                    <a:pt x="432" y="328"/>
                    <a:pt x="355" y="328"/>
                  </a:cubicBezTo>
                  <a:cubicBezTo>
                    <a:pt x="334" y="328"/>
                    <a:pt x="313" y="332"/>
                    <a:pt x="292" y="342"/>
                  </a:cubicBezTo>
                  <a:cubicBezTo>
                    <a:pt x="247" y="363"/>
                    <a:pt x="195" y="415"/>
                    <a:pt x="195" y="534"/>
                  </a:cubicBezTo>
                  <a:cubicBezTo>
                    <a:pt x="195" y="676"/>
                    <a:pt x="459" y="1017"/>
                    <a:pt x="713" y="1306"/>
                  </a:cubicBezTo>
                  <a:lnTo>
                    <a:pt x="254" y="1093"/>
                  </a:lnTo>
                  <a:cubicBezTo>
                    <a:pt x="239" y="1086"/>
                    <a:pt x="224" y="1083"/>
                    <a:pt x="209" y="1083"/>
                  </a:cubicBezTo>
                  <a:cubicBezTo>
                    <a:pt x="189" y="1083"/>
                    <a:pt x="169" y="1089"/>
                    <a:pt x="153" y="1101"/>
                  </a:cubicBezTo>
                  <a:cubicBezTo>
                    <a:pt x="139" y="1111"/>
                    <a:pt x="18" y="1202"/>
                    <a:pt x="7" y="1337"/>
                  </a:cubicBezTo>
                  <a:cubicBezTo>
                    <a:pt x="0" y="1385"/>
                    <a:pt x="11" y="1462"/>
                    <a:pt x="84" y="1536"/>
                  </a:cubicBezTo>
                  <a:cubicBezTo>
                    <a:pt x="150" y="1602"/>
                    <a:pt x="317" y="1685"/>
                    <a:pt x="491" y="1765"/>
                  </a:cubicBezTo>
                  <a:lnTo>
                    <a:pt x="382" y="1758"/>
                  </a:lnTo>
                  <a:cubicBezTo>
                    <a:pt x="358" y="1758"/>
                    <a:pt x="334" y="1769"/>
                    <a:pt x="317" y="1782"/>
                  </a:cubicBezTo>
                  <a:cubicBezTo>
                    <a:pt x="268" y="1824"/>
                    <a:pt x="157" y="1932"/>
                    <a:pt x="178" y="2047"/>
                  </a:cubicBezTo>
                  <a:cubicBezTo>
                    <a:pt x="181" y="2082"/>
                    <a:pt x="202" y="2144"/>
                    <a:pt x="286" y="2175"/>
                  </a:cubicBezTo>
                  <a:cubicBezTo>
                    <a:pt x="421" y="2228"/>
                    <a:pt x="1037" y="2363"/>
                    <a:pt x="1201" y="2398"/>
                  </a:cubicBezTo>
                  <a:cubicBezTo>
                    <a:pt x="1277" y="2475"/>
                    <a:pt x="1430" y="2548"/>
                    <a:pt x="1521" y="2586"/>
                  </a:cubicBezTo>
                  <a:lnTo>
                    <a:pt x="1702" y="2920"/>
                  </a:lnTo>
                  <a:cubicBezTo>
                    <a:pt x="1718" y="2955"/>
                    <a:pt x="1754" y="2972"/>
                    <a:pt x="1789" y="2972"/>
                  </a:cubicBezTo>
                  <a:cubicBezTo>
                    <a:pt x="1806" y="2972"/>
                    <a:pt x="1820" y="2969"/>
                    <a:pt x="1834" y="2962"/>
                  </a:cubicBezTo>
                  <a:lnTo>
                    <a:pt x="2592" y="2580"/>
                  </a:lnTo>
                  <a:cubicBezTo>
                    <a:pt x="2637" y="2559"/>
                    <a:pt x="2658" y="2503"/>
                    <a:pt x="2641" y="2454"/>
                  </a:cubicBezTo>
                  <a:lnTo>
                    <a:pt x="2279" y="1546"/>
                  </a:lnTo>
                  <a:cubicBezTo>
                    <a:pt x="2234" y="1438"/>
                    <a:pt x="2174" y="1337"/>
                    <a:pt x="2094" y="1254"/>
                  </a:cubicBezTo>
                  <a:lnTo>
                    <a:pt x="1966" y="1118"/>
                  </a:lnTo>
                  <a:cubicBezTo>
                    <a:pt x="1962" y="1107"/>
                    <a:pt x="1959" y="1101"/>
                    <a:pt x="1952" y="1090"/>
                  </a:cubicBezTo>
                  <a:lnTo>
                    <a:pt x="1134" y="78"/>
                  </a:lnTo>
                  <a:cubicBezTo>
                    <a:pt x="1127" y="67"/>
                    <a:pt x="1121" y="60"/>
                    <a:pt x="1110" y="57"/>
                  </a:cubicBezTo>
                  <a:cubicBezTo>
                    <a:pt x="1093" y="45"/>
                    <a:pt x="1022" y="1"/>
                    <a:pt x="943"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49"/>
            <p:cNvSpPr/>
            <p:nvPr/>
          </p:nvSpPr>
          <p:spPr>
            <a:xfrm>
              <a:off x="4251729" y="2640458"/>
              <a:ext cx="444241" cy="468279"/>
            </a:xfrm>
            <a:custGeom>
              <a:rect b="b" l="l" r="r" t="t"/>
              <a:pathLst>
                <a:path extrusionOk="0" h="8961" w="8501">
                  <a:moveTo>
                    <a:pt x="759" y="1"/>
                  </a:moveTo>
                  <a:lnTo>
                    <a:pt x="1" y="384"/>
                  </a:lnTo>
                  <a:lnTo>
                    <a:pt x="2853" y="8313"/>
                  </a:lnTo>
                  <a:cubicBezTo>
                    <a:pt x="3010" y="8708"/>
                    <a:pt x="3392" y="8960"/>
                    <a:pt x="3807" y="8960"/>
                  </a:cubicBezTo>
                  <a:cubicBezTo>
                    <a:pt x="3863" y="8960"/>
                    <a:pt x="3920" y="8956"/>
                    <a:pt x="3977" y="8946"/>
                  </a:cubicBezTo>
                  <a:lnTo>
                    <a:pt x="8500" y="7885"/>
                  </a:lnTo>
                  <a:lnTo>
                    <a:pt x="8131" y="5220"/>
                  </a:lnTo>
                  <a:lnTo>
                    <a:pt x="4673" y="6197"/>
                  </a:lnTo>
                  <a:cubicBezTo>
                    <a:pt x="4626" y="6207"/>
                    <a:pt x="4579" y="6212"/>
                    <a:pt x="4533" y="6212"/>
                  </a:cubicBezTo>
                  <a:cubicBezTo>
                    <a:pt x="4278" y="6212"/>
                    <a:pt x="4037" y="6071"/>
                    <a:pt x="3911" y="5839"/>
                  </a:cubicBezTo>
                  <a:lnTo>
                    <a:pt x="75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49"/>
            <p:cNvSpPr/>
            <p:nvPr/>
          </p:nvSpPr>
          <p:spPr>
            <a:xfrm>
              <a:off x="4245353" y="2633560"/>
              <a:ext cx="451662" cy="480246"/>
            </a:xfrm>
            <a:custGeom>
              <a:rect b="b" l="l" r="r" t="t"/>
              <a:pathLst>
                <a:path extrusionOk="0" h="9190" w="8643">
                  <a:moveTo>
                    <a:pt x="923" y="1"/>
                  </a:moveTo>
                  <a:lnTo>
                    <a:pt x="1" y="467"/>
                  </a:lnTo>
                  <a:lnTo>
                    <a:pt x="2885" y="8480"/>
                  </a:lnTo>
                  <a:cubicBezTo>
                    <a:pt x="3052" y="8911"/>
                    <a:pt x="3473" y="9189"/>
                    <a:pt x="3929" y="9189"/>
                  </a:cubicBezTo>
                  <a:cubicBezTo>
                    <a:pt x="3991" y="9189"/>
                    <a:pt x="4057" y="9186"/>
                    <a:pt x="4123" y="9172"/>
                  </a:cubicBezTo>
                  <a:lnTo>
                    <a:pt x="8643" y="8111"/>
                  </a:lnTo>
                  <a:lnTo>
                    <a:pt x="8598" y="7919"/>
                  </a:lnTo>
                  <a:lnTo>
                    <a:pt x="4081" y="8981"/>
                  </a:lnTo>
                  <a:cubicBezTo>
                    <a:pt x="4030" y="8989"/>
                    <a:pt x="3978" y="8994"/>
                    <a:pt x="3927" y="8994"/>
                  </a:cubicBezTo>
                  <a:cubicBezTo>
                    <a:pt x="3555" y="8994"/>
                    <a:pt x="3207" y="8765"/>
                    <a:pt x="3069" y="8410"/>
                  </a:cubicBezTo>
                  <a:lnTo>
                    <a:pt x="248" y="565"/>
                  </a:lnTo>
                  <a:lnTo>
                    <a:pt x="839" y="266"/>
                  </a:lnTo>
                  <a:lnTo>
                    <a:pt x="3946" y="6020"/>
                  </a:lnTo>
                  <a:cubicBezTo>
                    <a:pt x="4090" y="6285"/>
                    <a:pt x="4362" y="6443"/>
                    <a:pt x="4660" y="6443"/>
                  </a:cubicBezTo>
                  <a:cubicBezTo>
                    <a:pt x="4713" y="6443"/>
                    <a:pt x="4768" y="6438"/>
                    <a:pt x="4823" y="6427"/>
                  </a:cubicBezTo>
                  <a:lnTo>
                    <a:pt x="8277" y="5449"/>
                  </a:lnTo>
                  <a:lnTo>
                    <a:pt x="8225" y="5258"/>
                  </a:lnTo>
                  <a:lnTo>
                    <a:pt x="4778" y="6233"/>
                  </a:lnTo>
                  <a:cubicBezTo>
                    <a:pt x="4737" y="6240"/>
                    <a:pt x="4697" y="6244"/>
                    <a:pt x="4657" y="6244"/>
                  </a:cubicBezTo>
                  <a:cubicBezTo>
                    <a:pt x="4435" y="6244"/>
                    <a:pt x="4229" y="6126"/>
                    <a:pt x="4120" y="5926"/>
                  </a:cubicBezTo>
                  <a:lnTo>
                    <a:pt x="923"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49"/>
            <p:cNvSpPr/>
            <p:nvPr/>
          </p:nvSpPr>
          <p:spPr>
            <a:xfrm>
              <a:off x="4691159" y="3005058"/>
              <a:ext cx="42956" cy="37155"/>
            </a:xfrm>
            <a:custGeom>
              <a:rect b="b" l="l" r="r" t="t"/>
              <a:pathLst>
                <a:path extrusionOk="0" h="711" w="822">
                  <a:moveTo>
                    <a:pt x="748" y="0"/>
                  </a:moveTo>
                  <a:cubicBezTo>
                    <a:pt x="648" y="0"/>
                    <a:pt x="390" y="129"/>
                    <a:pt x="1" y="275"/>
                  </a:cubicBezTo>
                  <a:lnTo>
                    <a:pt x="64" y="710"/>
                  </a:lnTo>
                  <a:cubicBezTo>
                    <a:pt x="366" y="571"/>
                    <a:pt x="602" y="418"/>
                    <a:pt x="703" y="247"/>
                  </a:cubicBezTo>
                  <a:cubicBezTo>
                    <a:pt x="811" y="70"/>
                    <a:pt x="822" y="0"/>
                    <a:pt x="748"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9"/>
            <p:cNvSpPr/>
            <p:nvPr/>
          </p:nvSpPr>
          <p:spPr>
            <a:xfrm>
              <a:off x="4352272" y="2924477"/>
              <a:ext cx="342234" cy="178982"/>
            </a:xfrm>
            <a:custGeom>
              <a:rect b="b" l="l" r="r" t="t"/>
              <a:pathLst>
                <a:path extrusionOk="0" h="3425" w="6549">
                  <a:moveTo>
                    <a:pt x="0" y="1"/>
                  </a:moveTo>
                  <a:lnTo>
                    <a:pt x="1023" y="2843"/>
                  </a:lnTo>
                  <a:cubicBezTo>
                    <a:pt x="1163" y="3198"/>
                    <a:pt x="1507" y="3424"/>
                    <a:pt x="1879" y="3424"/>
                  </a:cubicBezTo>
                  <a:cubicBezTo>
                    <a:pt x="1931" y="3424"/>
                    <a:pt x="1984" y="3421"/>
                    <a:pt x="2035" y="3414"/>
                  </a:cubicBezTo>
                  <a:lnTo>
                    <a:pt x="5804" y="2527"/>
                  </a:lnTo>
                  <a:cubicBezTo>
                    <a:pt x="6068" y="2443"/>
                    <a:pt x="6326" y="2352"/>
                    <a:pt x="6549" y="2252"/>
                  </a:cubicBezTo>
                  <a:lnTo>
                    <a:pt x="6486" y="1817"/>
                  </a:lnTo>
                  <a:cubicBezTo>
                    <a:pt x="6239" y="1911"/>
                    <a:pt x="5939" y="2012"/>
                    <a:pt x="5592" y="2095"/>
                  </a:cubicBezTo>
                  <a:cubicBezTo>
                    <a:pt x="4895" y="2259"/>
                    <a:pt x="4346" y="2286"/>
                    <a:pt x="3880" y="2286"/>
                  </a:cubicBezTo>
                  <a:cubicBezTo>
                    <a:pt x="3772" y="2286"/>
                    <a:pt x="3668" y="2286"/>
                    <a:pt x="3570" y="2283"/>
                  </a:cubicBezTo>
                  <a:cubicBezTo>
                    <a:pt x="3469" y="2283"/>
                    <a:pt x="3371" y="2280"/>
                    <a:pt x="3281" y="2280"/>
                  </a:cubicBezTo>
                  <a:cubicBezTo>
                    <a:pt x="3128" y="2280"/>
                    <a:pt x="2982" y="2283"/>
                    <a:pt x="2839" y="2297"/>
                  </a:cubicBezTo>
                  <a:cubicBezTo>
                    <a:pt x="2161" y="2366"/>
                    <a:pt x="4130" y="2537"/>
                    <a:pt x="4130" y="2537"/>
                  </a:cubicBezTo>
                  <a:cubicBezTo>
                    <a:pt x="4130" y="2537"/>
                    <a:pt x="3194" y="2871"/>
                    <a:pt x="2478" y="2871"/>
                  </a:cubicBezTo>
                  <a:cubicBezTo>
                    <a:pt x="2311" y="2871"/>
                    <a:pt x="2154" y="2853"/>
                    <a:pt x="2025" y="2808"/>
                  </a:cubicBezTo>
                  <a:cubicBezTo>
                    <a:pt x="1563" y="2644"/>
                    <a:pt x="582" y="1024"/>
                    <a:pt x="0"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49"/>
            <p:cNvSpPr/>
            <p:nvPr/>
          </p:nvSpPr>
          <p:spPr>
            <a:xfrm>
              <a:off x="4328442" y="2881208"/>
              <a:ext cx="327132" cy="227686"/>
            </a:xfrm>
            <a:custGeom>
              <a:rect b="b" l="l" r="r" t="t"/>
              <a:pathLst>
                <a:path extrusionOk="0" h="4357" w="6260">
                  <a:moveTo>
                    <a:pt x="1" y="1"/>
                  </a:moveTo>
                  <a:lnTo>
                    <a:pt x="1462" y="3842"/>
                  </a:lnTo>
                  <a:cubicBezTo>
                    <a:pt x="1462" y="3842"/>
                    <a:pt x="1664" y="4283"/>
                    <a:pt x="2106" y="4349"/>
                  </a:cubicBezTo>
                  <a:cubicBezTo>
                    <a:pt x="2144" y="4357"/>
                    <a:pt x="2186" y="4357"/>
                    <a:pt x="2234" y="4357"/>
                  </a:cubicBezTo>
                  <a:cubicBezTo>
                    <a:pt x="2788" y="4357"/>
                    <a:pt x="4099" y="4026"/>
                    <a:pt x="4722" y="3806"/>
                  </a:cubicBezTo>
                  <a:cubicBezTo>
                    <a:pt x="5052" y="3692"/>
                    <a:pt x="5672" y="3543"/>
                    <a:pt x="6260" y="3355"/>
                  </a:cubicBezTo>
                  <a:lnTo>
                    <a:pt x="6260" y="3355"/>
                  </a:lnTo>
                  <a:lnTo>
                    <a:pt x="2491" y="4242"/>
                  </a:lnTo>
                  <a:cubicBezTo>
                    <a:pt x="2440" y="4249"/>
                    <a:pt x="2387" y="4252"/>
                    <a:pt x="2335" y="4252"/>
                  </a:cubicBezTo>
                  <a:cubicBezTo>
                    <a:pt x="1963" y="4252"/>
                    <a:pt x="1619" y="4026"/>
                    <a:pt x="1479" y="3671"/>
                  </a:cubicBezTo>
                  <a:lnTo>
                    <a:pt x="456" y="829"/>
                  </a:lnTo>
                  <a:cubicBezTo>
                    <a:pt x="185" y="349"/>
                    <a:pt x="1" y="1"/>
                    <a:pt x="1" y="1"/>
                  </a:cubicBezTo>
                  <a:close/>
                </a:path>
              </a:pathLst>
            </a:custGeom>
            <a:solidFill>
              <a:srgbClr val="2A2B0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49"/>
            <p:cNvSpPr/>
            <p:nvPr/>
          </p:nvSpPr>
          <p:spPr>
            <a:xfrm>
              <a:off x="4265890" y="2676306"/>
              <a:ext cx="49540" cy="29891"/>
            </a:xfrm>
            <a:custGeom>
              <a:rect b="b" l="l" r="r" t="t"/>
              <a:pathLst>
                <a:path extrusionOk="0" h="572" w="948">
                  <a:moveTo>
                    <a:pt x="881" y="0"/>
                  </a:moveTo>
                  <a:lnTo>
                    <a:pt x="1" y="439"/>
                  </a:lnTo>
                  <a:lnTo>
                    <a:pt x="67" y="572"/>
                  </a:lnTo>
                  <a:lnTo>
                    <a:pt x="947" y="133"/>
                  </a:lnTo>
                  <a:lnTo>
                    <a:pt x="881"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49"/>
            <p:cNvSpPr/>
            <p:nvPr/>
          </p:nvSpPr>
          <p:spPr>
            <a:xfrm>
              <a:off x="4563704" y="2482170"/>
              <a:ext cx="295307" cy="295830"/>
            </a:xfrm>
            <a:custGeom>
              <a:rect b="b" l="l" r="r" t="t"/>
              <a:pathLst>
                <a:path extrusionOk="0" h="5661" w="5651">
                  <a:moveTo>
                    <a:pt x="2500" y="0"/>
                  </a:moveTo>
                  <a:cubicBezTo>
                    <a:pt x="2306" y="0"/>
                    <a:pt x="2177" y="45"/>
                    <a:pt x="2164" y="128"/>
                  </a:cubicBezTo>
                  <a:cubicBezTo>
                    <a:pt x="2127" y="410"/>
                    <a:pt x="2325" y="529"/>
                    <a:pt x="2325" y="529"/>
                  </a:cubicBezTo>
                  <a:cubicBezTo>
                    <a:pt x="2325" y="529"/>
                    <a:pt x="1819" y="310"/>
                    <a:pt x="1310" y="310"/>
                  </a:cubicBezTo>
                  <a:cubicBezTo>
                    <a:pt x="1035" y="310"/>
                    <a:pt x="759" y="374"/>
                    <a:pt x="561" y="571"/>
                  </a:cubicBezTo>
                  <a:cubicBezTo>
                    <a:pt x="1" y="1130"/>
                    <a:pt x="1966" y="2414"/>
                    <a:pt x="1966" y="2414"/>
                  </a:cubicBezTo>
                  <a:cubicBezTo>
                    <a:pt x="1966" y="2414"/>
                    <a:pt x="1483" y="2895"/>
                    <a:pt x="1726" y="3253"/>
                  </a:cubicBezTo>
                  <a:cubicBezTo>
                    <a:pt x="1966" y="3614"/>
                    <a:pt x="2047" y="3935"/>
                    <a:pt x="2047" y="3935"/>
                  </a:cubicBezTo>
                  <a:cubicBezTo>
                    <a:pt x="2047" y="3935"/>
                    <a:pt x="1845" y="4415"/>
                    <a:pt x="2005" y="4415"/>
                  </a:cubicBezTo>
                  <a:cubicBezTo>
                    <a:pt x="2148" y="4415"/>
                    <a:pt x="2098" y="4125"/>
                    <a:pt x="2292" y="4125"/>
                  </a:cubicBezTo>
                  <a:cubicBezTo>
                    <a:pt x="2314" y="4125"/>
                    <a:pt x="2338" y="4128"/>
                    <a:pt x="2366" y="4136"/>
                  </a:cubicBezTo>
                  <a:cubicBezTo>
                    <a:pt x="2644" y="4216"/>
                    <a:pt x="2927" y="4697"/>
                    <a:pt x="2686" y="4857"/>
                  </a:cubicBezTo>
                  <a:cubicBezTo>
                    <a:pt x="2554" y="4947"/>
                    <a:pt x="2310" y="5034"/>
                    <a:pt x="2119" y="5096"/>
                  </a:cubicBezTo>
                  <a:cubicBezTo>
                    <a:pt x="2008" y="5132"/>
                    <a:pt x="1994" y="5281"/>
                    <a:pt x="2092" y="5340"/>
                  </a:cubicBezTo>
                  <a:cubicBezTo>
                    <a:pt x="2325" y="5483"/>
                    <a:pt x="2676" y="5660"/>
                    <a:pt x="2968" y="5660"/>
                  </a:cubicBezTo>
                  <a:cubicBezTo>
                    <a:pt x="3449" y="5660"/>
                    <a:pt x="3727" y="5577"/>
                    <a:pt x="3727" y="5577"/>
                  </a:cubicBezTo>
                  <a:cubicBezTo>
                    <a:pt x="3727" y="5577"/>
                    <a:pt x="4531" y="4499"/>
                    <a:pt x="5091" y="4216"/>
                  </a:cubicBezTo>
                  <a:cubicBezTo>
                    <a:pt x="5650" y="3935"/>
                    <a:pt x="5411" y="2654"/>
                    <a:pt x="5411" y="2495"/>
                  </a:cubicBezTo>
                  <a:cubicBezTo>
                    <a:pt x="5411" y="2334"/>
                    <a:pt x="4851" y="1973"/>
                    <a:pt x="4851" y="1973"/>
                  </a:cubicBezTo>
                  <a:cubicBezTo>
                    <a:pt x="4851" y="1973"/>
                    <a:pt x="5011" y="1610"/>
                    <a:pt x="4290" y="810"/>
                  </a:cubicBezTo>
                  <a:cubicBezTo>
                    <a:pt x="3782" y="248"/>
                    <a:pt x="2959" y="0"/>
                    <a:pt x="2500"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49"/>
            <p:cNvSpPr/>
            <p:nvPr/>
          </p:nvSpPr>
          <p:spPr>
            <a:xfrm>
              <a:off x="4582099" y="2476996"/>
              <a:ext cx="278219" cy="306072"/>
            </a:xfrm>
            <a:custGeom>
              <a:rect b="b" l="l" r="r" t="t"/>
              <a:pathLst>
                <a:path extrusionOk="0" h="5857" w="5324">
                  <a:moveTo>
                    <a:pt x="2156" y="197"/>
                  </a:moveTo>
                  <a:cubicBezTo>
                    <a:pt x="2589" y="197"/>
                    <a:pt x="3377" y="435"/>
                    <a:pt x="3862" y="975"/>
                  </a:cubicBezTo>
                  <a:cubicBezTo>
                    <a:pt x="4516" y="1699"/>
                    <a:pt x="4408" y="2030"/>
                    <a:pt x="4408" y="2030"/>
                  </a:cubicBezTo>
                  <a:lnTo>
                    <a:pt x="4373" y="2110"/>
                  </a:lnTo>
                  <a:lnTo>
                    <a:pt x="4447" y="2155"/>
                  </a:lnTo>
                  <a:cubicBezTo>
                    <a:pt x="4704" y="2322"/>
                    <a:pt x="4948" y="2528"/>
                    <a:pt x="4961" y="2594"/>
                  </a:cubicBezTo>
                  <a:cubicBezTo>
                    <a:pt x="4961" y="2618"/>
                    <a:pt x="4964" y="2670"/>
                    <a:pt x="4972" y="2740"/>
                  </a:cubicBezTo>
                  <a:cubicBezTo>
                    <a:pt x="5010" y="3087"/>
                    <a:pt x="5111" y="4016"/>
                    <a:pt x="4693" y="4225"/>
                  </a:cubicBezTo>
                  <a:cubicBezTo>
                    <a:pt x="4165" y="4493"/>
                    <a:pt x="3451" y="5412"/>
                    <a:pt x="3320" y="5589"/>
                  </a:cubicBezTo>
                  <a:cubicBezTo>
                    <a:pt x="3236" y="5610"/>
                    <a:pt x="2986" y="5659"/>
                    <a:pt x="2616" y="5659"/>
                  </a:cubicBezTo>
                  <a:cubicBezTo>
                    <a:pt x="2408" y="5659"/>
                    <a:pt x="2115" y="5550"/>
                    <a:pt x="1791" y="5356"/>
                  </a:cubicBezTo>
                  <a:cubicBezTo>
                    <a:pt x="1771" y="5346"/>
                    <a:pt x="1771" y="5328"/>
                    <a:pt x="1775" y="5317"/>
                  </a:cubicBezTo>
                  <a:cubicBezTo>
                    <a:pt x="1775" y="5307"/>
                    <a:pt x="1781" y="5297"/>
                    <a:pt x="1799" y="5290"/>
                  </a:cubicBezTo>
                  <a:cubicBezTo>
                    <a:pt x="2074" y="5200"/>
                    <a:pt x="2272" y="5116"/>
                    <a:pt x="2390" y="5039"/>
                  </a:cubicBezTo>
                  <a:cubicBezTo>
                    <a:pt x="2495" y="4970"/>
                    <a:pt x="2543" y="4848"/>
                    <a:pt x="2519" y="4705"/>
                  </a:cubicBezTo>
                  <a:cubicBezTo>
                    <a:pt x="2480" y="4462"/>
                    <a:pt x="2262" y="4204"/>
                    <a:pt x="2042" y="4138"/>
                  </a:cubicBezTo>
                  <a:cubicBezTo>
                    <a:pt x="2004" y="4128"/>
                    <a:pt x="1969" y="4124"/>
                    <a:pt x="1938" y="4124"/>
                  </a:cubicBezTo>
                  <a:cubicBezTo>
                    <a:pt x="1823" y="4124"/>
                    <a:pt x="1757" y="4193"/>
                    <a:pt x="1719" y="4264"/>
                  </a:cubicBezTo>
                  <a:cubicBezTo>
                    <a:pt x="1736" y="4204"/>
                    <a:pt x="1757" y="4135"/>
                    <a:pt x="1785" y="4072"/>
                  </a:cubicBezTo>
                  <a:lnTo>
                    <a:pt x="1799" y="4041"/>
                  </a:lnTo>
                  <a:lnTo>
                    <a:pt x="1788" y="4010"/>
                  </a:lnTo>
                  <a:cubicBezTo>
                    <a:pt x="1785" y="3996"/>
                    <a:pt x="1701" y="3668"/>
                    <a:pt x="1454" y="3300"/>
                  </a:cubicBezTo>
                  <a:cubicBezTo>
                    <a:pt x="1263" y="3011"/>
                    <a:pt x="1680" y="2586"/>
                    <a:pt x="1684" y="2583"/>
                  </a:cubicBezTo>
                  <a:lnTo>
                    <a:pt x="1767" y="2496"/>
                  </a:lnTo>
                  <a:lnTo>
                    <a:pt x="1666" y="2430"/>
                  </a:lnTo>
                  <a:cubicBezTo>
                    <a:pt x="1280" y="2176"/>
                    <a:pt x="261" y="1414"/>
                    <a:pt x="209" y="941"/>
                  </a:cubicBezTo>
                  <a:cubicBezTo>
                    <a:pt x="202" y="861"/>
                    <a:pt x="222" y="795"/>
                    <a:pt x="282" y="739"/>
                  </a:cubicBezTo>
                  <a:cubicBezTo>
                    <a:pt x="455" y="564"/>
                    <a:pt x="704" y="507"/>
                    <a:pt x="955" y="507"/>
                  </a:cubicBezTo>
                  <a:cubicBezTo>
                    <a:pt x="1435" y="507"/>
                    <a:pt x="1928" y="716"/>
                    <a:pt x="1934" y="718"/>
                  </a:cubicBezTo>
                  <a:lnTo>
                    <a:pt x="2025" y="545"/>
                  </a:lnTo>
                  <a:cubicBezTo>
                    <a:pt x="2021" y="540"/>
                    <a:pt x="1882" y="450"/>
                    <a:pt x="1910" y="245"/>
                  </a:cubicBezTo>
                  <a:cubicBezTo>
                    <a:pt x="1917" y="238"/>
                    <a:pt x="1963" y="206"/>
                    <a:pt x="2088" y="200"/>
                  </a:cubicBezTo>
                  <a:cubicBezTo>
                    <a:pt x="2110" y="198"/>
                    <a:pt x="2132" y="197"/>
                    <a:pt x="2156" y="197"/>
                  </a:cubicBezTo>
                  <a:close/>
                  <a:moveTo>
                    <a:pt x="2144" y="1"/>
                  </a:moveTo>
                  <a:cubicBezTo>
                    <a:pt x="2048" y="1"/>
                    <a:pt x="1966" y="10"/>
                    <a:pt x="1903" y="29"/>
                  </a:cubicBezTo>
                  <a:cubicBezTo>
                    <a:pt x="1757" y="74"/>
                    <a:pt x="1722" y="165"/>
                    <a:pt x="1715" y="214"/>
                  </a:cubicBezTo>
                  <a:cubicBezTo>
                    <a:pt x="1701" y="301"/>
                    <a:pt x="1708" y="373"/>
                    <a:pt x="1725" y="436"/>
                  </a:cubicBezTo>
                  <a:cubicBezTo>
                    <a:pt x="1525" y="375"/>
                    <a:pt x="1243" y="309"/>
                    <a:pt x="958" y="309"/>
                  </a:cubicBezTo>
                  <a:cubicBezTo>
                    <a:pt x="661" y="309"/>
                    <a:pt x="359" y="380"/>
                    <a:pt x="139" y="600"/>
                  </a:cubicBezTo>
                  <a:cubicBezTo>
                    <a:pt x="42" y="697"/>
                    <a:pt x="0" y="823"/>
                    <a:pt x="14" y="962"/>
                  </a:cubicBezTo>
                  <a:cubicBezTo>
                    <a:pt x="73" y="1536"/>
                    <a:pt x="1120" y="2294"/>
                    <a:pt x="1465" y="2531"/>
                  </a:cubicBezTo>
                  <a:cubicBezTo>
                    <a:pt x="1326" y="2701"/>
                    <a:pt x="1075" y="3084"/>
                    <a:pt x="1290" y="3408"/>
                  </a:cubicBezTo>
                  <a:cubicBezTo>
                    <a:pt x="1475" y="3686"/>
                    <a:pt x="1562" y="3943"/>
                    <a:pt x="1590" y="4031"/>
                  </a:cubicBezTo>
                  <a:cubicBezTo>
                    <a:pt x="1528" y="4187"/>
                    <a:pt x="1447" y="4434"/>
                    <a:pt x="1524" y="4548"/>
                  </a:cubicBezTo>
                  <a:cubicBezTo>
                    <a:pt x="1552" y="4590"/>
                    <a:pt x="1600" y="4615"/>
                    <a:pt x="1653" y="4615"/>
                  </a:cubicBezTo>
                  <a:cubicBezTo>
                    <a:pt x="1788" y="4615"/>
                    <a:pt x="1833" y="4493"/>
                    <a:pt x="1865" y="4423"/>
                  </a:cubicBezTo>
                  <a:cubicBezTo>
                    <a:pt x="1895" y="4345"/>
                    <a:pt x="1907" y="4320"/>
                    <a:pt x="1939" y="4320"/>
                  </a:cubicBezTo>
                  <a:cubicBezTo>
                    <a:pt x="1951" y="4320"/>
                    <a:pt x="1967" y="4324"/>
                    <a:pt x="1987" y="4330"/>
                  </a:cubicBezTo>
                  <a:cubicBezTo>
                    <a:pt x="2130" y="4371"/>
                    <a:pt x="2297" y="4573"/>
                    <a:pt x="2324" y="4736"/>
                  </a:cubicBezTo>
                  <a:cubicBezTo>
                    <a:pt x="2338" y="4834"/>
                    <a:pt x="2292" y="4866"/>
                    <a:pt x="2279" y="4872"/>
                  </a:cubicBezTo>
                  <a:cubicBezTo>
                    <a:pt x="2181" y="4938"/>
                    <a:pt x="1994" y="5018"/>
                    <a:pt x="1736" y="5102"/>
                  </a:cubicBezTo>
                  <a:cubicBezTo>
                    <a:pt x="1650" y="5130"/>
                    <a:pt x="1587" y="5203"/>
                    <a:pt x="1576" y="5297"/>
                  </a:cubicBezTo>
                  <a:cubicBezTo>
                    <a:pt x="1566" y="5391"/>
                    <a:pt x="1608" y="5478"/>
                    <a:pt x="1691" y="5526"/>
                  </a:cubicBezTo>
                  <a:cubicBezTo>
                    <a:pt x="1938" y="5676"/>
                    <a:pt x="2303" y="5857"/>
                    <a:pt x="2616" y="5857"/>
                  </a:cubicBezTo>
                  <a:cubicBezTo>
                    <a:pt x="3103" y="5857"/>
                    <a:pt x="3392" y="5777"/>
                    <a:pt x="3403" y="5773"/>
                  </a:cubicBezTo>
                  <a:lnTo>
                    <a:pt x="3437" y="5763"/>
                  </a:lnTo>
                  <a:lnTo>
                    <a:pt x="3455" y="5735"/>
                  </a:lnTo>
                  <a:cubicBezTo>
                    <a:pt x="3466" y="5725"/>
                    <a:pt x="4248" y="4670"/>
                    <a:pt x="4784" y="4402"/>
                  </a:cubicBezTo>
                  <a:cubicBezTo>
                    <a:pt x="5324" y="4135"/>
                    <a:pt x="5215" y="3140"/>
                    <a:pt x="5170" y="2719"/>
                  </a:cubicBezTo>
                  <a:cubicBezTo>
                    <a:pt x="5163" y="2656"/>
                    <a:pt x="5160" y="2614"/>
                    <a:pt x="5160" y="2594"/>
                  </a:cubicBezTo>
                  <a:cubicBezTo>
                    <a:pt x="5160" y="2419"/>
                    <a:pt x="4836" y="2176"/>
                    <a:pt x="4610" y="2027"/>
                  </a:cubicBezTo>
                  <a:cubicBezTo>
                    <a:pt x="4627" y="1863"/>
                    <a:pt x="4585" y="1480"/>
                    <a:pt x="4012" y="843"/>
                  </a:cubicBezTo>
                  <a:cubicBezTo>
                    <a:pt x="3479" y="253"/>
                    <a:pt x="2632" y="1"/>
                    <a:pt x="2144"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49"/>
            <p:cNvSpPr/>
            <p:nvPr/>
          </p:nvSpPr>
          <p:spPr>
            <a:xfrm>
              <a:off x="4663515" y="2605654"/>
              <a:ext cx="132055" cy="73422"/>
            </a:xfrm>
            <a:custGeom>
              <a:rect b="b" l="l" r="r" t="t"/>
              <a:pathLst>
                <a:path extrusionOk="0" h="1405" w="2527">
                  <a:moveTo>
                    <a:pt x="59" y="0"/>
                  </a:moveTo>
                  <a:cubicBezTo>
                    <a:pt x="47" y="0"/>
                    <a:pt x="35" y="5"/>
                    <a:pt x="25" y="13"/>
                  </a:cubicBezTo>
                  <a:cubicBezTo>
                    <a:pt x="0" y="31"/>
                    <a:pt x="0" y="61"/>
                    <a:pt x="18" y="82"/>
                  </a:cubicBezTo>
                  <a:cubicBezTo>
                    <a:pt x="29" y="93"/>
                    <a:pt x="1023" y="1280"/>
                    <a:pt x="2471" y="1405"/>
                  </a:cubicBezTo>
                  <a:lnTo>
                    <a:pt x="2475" y="1405"/>
                  </a:lnTo>
                  <a:cubicBezTo>
                    <a:pt x="2499" y="1405"/>
                    <a:pt x="2523" y="1384"/>
                    <a:pt x="2523" y="1360"/>
                  </a:cubicBezTo>
                  <a:cubicBezTo>
                    <a:pt x="2526" y="1332"/>
                    <a:pt x="2505" y="1307"/>
                    <a:pt x="2478" y="1304"/>
                  </a:cubicBezTo>
                  <a:cubicBezTo>
                    <a:pt x="1073" y="1182"/>
                    <a:pt x="102" y="31"/>
                    <a:pt x="95" y="16"/>
                  </a:cubicBezTo>
                  <a:cubicBezTo>
                    <a:pt x="86" y="5"/>
                    <a:pt x="73" y="0"/>
                    <a:pt x="5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49"/>
            <p:cNvSpPr/>
            <p:nvPr/>
          </p:nvSpPr>
          <p:spPr>
            <a:xfrm>
              <a:off x="4645539" y="2624571"/>
              <a:ext cx="127508" cy="93959"/>
            </a:xfrm>
            <a:custGeom>
              <a:rect b="b" l="l" r="r" t="t"/>
              <a:pathLst>
                <a:path extrusionOk="0" h="1798" w="2440">
                  <a:moveTo>
                    <a:pt x="52" y="1"/>
                  </a:moveTo>
                  <a:cubicBezTo>
                    <a:pt x="47" y="1"/>
                    <a:pt x="43" y="1"/>
                    <a:pt x="39" y="3"/>
                  </a:cubicBezTo>
                  <a:cubicBezTo>
                    <a:pt x="14" y="13"/>
                    <a:pt x="0" y="41"/>
                    <a:pt x="7" y="65"/>
                  </a:cubicBezTo>
                  <a:cubicBezTo>
                    <a:pt x="14" y="79"/>
                    <a:pt x="491" y="1419"/>
                    <a:pt x="2377" y="1794"/>
                  </a:cubicBezTo>
                  <a:cubicBezTo>
                    <a:pt x="2380" y="1798"/>
                    <a:pt x="2384" y="1798"/>
                    <a:pt x="2387" y="1798"/>
                  </a:cubicBezTo>
                  <a:cubicBezTo>
                    <a:pt x="2408" y="1798"/>
                    <a:pt x="2429" y="1780"/>
                    <a:pt x="2435" y="1756"/>
                  </a:cubicBezTo>
                  <a:cubicBezTo>
                    <a:pt x="2440" y="1732"/>
                    <a:pt x="2422" y="1703"/>
                    <a:pt x="2394" y="1697"/>
                  </a:cubicBezTo>
                  <a:cubicBezTo>
                    <a:pt x="571" y="1332"/>
                    <a:pt x="108" y="48"/>
                    <a:pt x="102" y="33"/>
                  </a:cubicBezTo>
                  <a:cubicBezTo>
                    <a:pt x="95" y="13"/>
                    <a:pt x="73" y="1"/>
                    <a:pt x="5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9"/>
            <p:cNvSpPr/>
            <p:nvPr/>
          </p:nvSpPr>
          <p:spPr>
            <a:xfrm>
              <a:off x="2413050" y="3407588"/>
              <a:ext cx="925500" cy="156000"/>
            </a:xfrm>
            <a:prstGeom prst="roundRect">
              <a:avLst>
                <a:gd fmla="val 16667" name="adj"/>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0" name="Google Shape;510;p49"/>
          <p:cNvSpPr txBox="1"/>
          <p:nvPr/>
        </p:nvSpPr>
        <p:spPr>
          <a:xfrm>
            <a:off x="5605200" y="1097575"/>
            <a:ext cx="3000000" cy="117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6000">
                <a:solidFill>
                  <a:schemeClr val="lt1"/>
                </a:solidFill>
                <a:latin typeface="Oswald"/>
                <a:ea typeface="Oswald"/>
                <a:cs typeface="Oswald"/>
                <a:sym typeface="Oswald"/>
              </a:rPr>
              <a:t>THANKS!</a:t>
            </a:r>
            <a:endParaRPr sz="6000">
              <a:solidFill>
                <a:schemeClr val="lt1"/>
              </a:solidFill>
              <a:latin typeface="Oswald"/>
              <a:ea typeface="Oswald"/>
              <a:cs typeface="Oswald"/>
              <a:sym typeface="Oswald"/>
            </a:endParaRPr>
          </a:p>
        </p:txBody>
      </p:sp>
      <p:sp>
        <p:nvSpPr>
          <p:cNvPr id="511" name="Google Shape;511;p49"/>
          <p:cNvSpPr txBox="1"/>
          <p:nvPr>
            <p:ph idx="1" type="subTitle"/>
          </p:nvPr>
        </p:nvSpPr>
        <p:spPr>
          <a:xfrm flipH="1">
            <a:off x="5839575" y="2723100"/>
            <a:ext cx="2674800" cy="7842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chemeClr val="dk1"/>
              </a:buClr>
              <a:buSzPts val="1100"/>
              <a:buFont typeface="Arial"/>
              <a:buNone/>
            </a:pPr>
            <a:r>
              <a:rPr lang="en-US" sz="1600">
                <a:solidFill>
                  <a:srgbClr val="FFC39F"/>
                </a:solidFill>
              </a:rPr>
              <a:t>Does anyone have any questions?</a:t>
            </a:r>
            <a:endParaRPr sz="1600">
              <a:solidFill>
                <a:srgbClr val="FFC39F"/>
              </a:solidFill>
            </a:endParaRPr>
          </a:p>
          <a:p>
            <a:pPr indent="0" lvl="0" marL="0" rtl="0" algn="r">
              <a:lnSpc>
                <a:spcPct val="100000"/>
              </a:lnSpc>
              <a:spcBef>
                <a:spcPts val="0"/>
              </a:spcBef>
              <a:spcAft>
                <a:spcPts val="0"/>
              </a:spcAft>
              <a:buClr>
                <a:schemeClr val="dk1"/>
              </a:buClr>
              <a:buSzPts val="1100"/>
              <a:buFont typeface="Arial"/>
              <a:buNone/>
            </a:pPr>
            <a:r>
              <a:t/>
            </a:r>
            <a:endParaRPr sz="1600">
              <a:solidFill>
                <a:srgbClr val="FFC39F"/>
              </a:solidFill>
            </a:endParaRPr>
          </a:p>
          <a:p>
            <a:pPr indent="0" lvl="0" marL="0" rtl="0" algn="r">
              <a:lnSpc>
                <a:spcPct val="100000"/>
              </a:lnSpc>
              <a:spcBef>
                <a:spcPts val="0"/>
              </a:spcBef>
              <a:spcAft>
                <a:spcPts val="0"/>
              </a:spcAft>
              <a:buClr>
                <a:schemeClr val="dk1"/>
              </a:buClr>
              <a:buSzPts val="1100"/>
              <a:buFont typeface="Arial"/>
              <a:buNone/>
            </a:pPr>
            <a:r>
              <a:t/>
            </a:r>
            <a:endParaRPr sz="1600">
              <a:solidFill>
                <a:srgbClr val="FFC39F"/>
              </a:solidFill>
            </a:endParaRPr>
          </a:p>
          <a:p>
            <a:pPr indent="0" lvl="0" marL="0" rtl="0" algn="r">
              <a:lnSpc>
                <a:spcPct val="100000"/>
              </a:lnSpc>
              <a:spcBef>
                <a:spcPts val="0"/>
              </a:spcBef>
              <a:spcAft>
                <a:spcPts val="0"/>
              </a:spcAft>
              <a:buClr>
                <a:schemeClr val="dk1"/>
              </a:buClr>
              <a:buSzPts val="1100"/>
              <a:buFont typeface="Arial"/>
              <a:buNone/>
            </a:pPr>
            <a:r>
              <a:t/>
            </a:r>
            <a:endParaRPr sz="1600">
              <a:solidFill>
                <a:srgbClr val="FFC39F"/>
              </a:solidFill>
            </a:endParaRPr>
          </a:p>
          <a:p>
            <a:pPr indent="0" lvl="0" marL="0" rtl="0" algn="r">
              <a:lnSpc>
                <a:spcPct val="100000"/>
              </a:lnSpc>
              <a:spcBef>
                <a:spcPts val="0"/>
              </a:spcBef>
              <a:spcAft>
                <a:spcPts val="0"/>
              </a:spcAft>
              <a:buSzPts val="1200"/>
              <a:buNone/>
            </a:pPr>
            <a:r>
              <a:t/>
            </a:r>
            <a:endParaRPr sz="1600">
              <a:solidFill>
                <a:srgbClr val="FFC39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118" name="Shape 118"/>
        <p:cNvGrpSpPr/>
        <p:nvPr/>
      </p:nvGrpSpPr>
      <p:grpSpPr>
        <a:xfrm>
          <a:off x="0" y="0"/>
          <a:ext cx="0" cy="0"/>
          <a:chOff x="0" y="0"/>
          <a:chExt cx="0" cy="0"/>
        </a:xfrm>
      </p:grpSpPr>
      <p:sp>
        <p:nvSpPr>
          <p:cNvPr id="119" name="Google Shape;119;p24"/>
          <p:cNvSpPr/>
          <p:nvPr/>
        </p:nvSpPr>
        <p:spPr>
          <a:xfrm>
            <a:off x="1588525" y="184850"/>
            <a:ext cx="5588559" cy="4855124"/>
          </a:xfrm>
          <a:custGeom>
            <a:rect b="b" l="l" r="r" t="t"/>
            <a:pathLst>
              <a:path extrusionOk="0" h="112563" w="122785">
                <a:moveTo>
                  <a:pt x="71028" y="1"/>
                </a:moveTo>
                <a:cubicBezTo>
                  <a:pt x="65152" y="1"/>
                  <a:pt x="59294" y="555"/>
                  <a:pt x="53658" y="2189"/>
                </a:cubicBezTo>
                <a:cubicBezTo>
                  <a:pt x="43388" y="5178"/>
                  <a:pt x="34818" y="12186"/>
                  <a:pt x="29968" y="21699"/>
                </a:cubicBezTo>
                <a:cubicBezTo>
                  <a:pt x="24721" y="31970"/>
                  <a:pt x="21682" y="43518"/>
                  <a:pt x="14327" y="52609"/>
                </a:cubicBezTo>
                <a:cubicBezTo>
                  <a:pt x="10457" y="57422"/>
                  <a:pt x="5397" y="61503"/>
                  <a:pt x="3176" y="67258"/>
                </a:cubicBezTo>
                <a:cubicBezTo>
                  <a:pt x="0" y="75506"/>
                  <a:pt x="3945" y="85417"/>
                  <a:pt x="11139" y="90540"/>
                </a:cubicBezTo>
                <a:cubicBezTo>
                  <a:pt x="15679" y="93753"/>
                  <a:pt x="21174" y="95303"/>
                  <a:pt x="26111" y="97882"/>
                </a:cubicBezTo>
                <a:cubicBezTo>
                  <a:pt x="30662" y="100264"/>
                  <a:pt x="34706" y="103514"/>
                  <a:pt x="39196" y="106032"/>
                </a:cubicBezTo>
                <a:cubicBezTo>
                  <a:pt x="47601" y="110735"/>
                  <a:pt x="57045" y="112562"/>
                  <a:pt x="66700" y="112562"/>
                </a:cubicBezTo>
                <a:cubicBezTo>
                  <a:pt x="75939" y="112562"/>
                  <a:pt x="85370" y="110889"/>
                  <a:pt x="94268" y="108463"/>
                </a:cubicBezTo>
                <a:cubicBezTo>
                  <a:pt x="103360" y="105994"/>
                  <a:pt x="112886" y="102323"/>
                  <a:pt x="118096" y="94472"/>
                </a:cubicBezTo>
                <a:cubicBezTo>
                  <a:pt x="122090" y="88444"/>
                  <a:pt x="122784" y="81138"/>
                  <a:pt x="121891" y="73832"/>
                </a:cubicBezTo>
                <a:cubicBezTo>
                  <a:pt x="121395" y="69677"/>
                  <a:pt x="120378" y="65522"/>
                  <a:pt x="119162" y="61589"/>
                </a:cubicBezTo>
                <a:cubicBezTo>
                  <a:pt x="117810" y="57187"/>
                  <a:pt x="116235" y="52733"/>
                  <a:pt x="116396" y="48119"/>
                </a:cubicBezTo>
                <a:cubicBezTo>
                  <a:pt x="116520" y="44869"/>
                  <a:pt x="117500" y="41732"/>
                  <a:pt x="117984" y="38519"/>
                </a:cubicBezTo>
                <a:cubicBezTo>
                  <a:pt x="118777" y="33372"/>
                  <a:pt x="118281" y="28088"/>
                  <a:pt x="116930" y="23064"/>
                </a:cubicBezTo>
                <a:cubicBezTo>
                  <a:pt x="115962" y="19455"/>
                  <a:pt x="114511" y="15907"/>
                  <a:pt x="112204" y="12967"/>
                </a:cubicBezTo>
                <a:cubicBezTo>
                  <a:pt x="110133" y="10338"/>
                  <a:pt x="107429" y="8254"/>
                  <a:pt x="104513" y="6605"/>
                </a:cubicBezTo>
                <a:cubicBezTo>
                  <a:pt x="96811" y="2250"/>
                  <a:pt x="87793" y="874"/>
                  <a:pt x="78962" y="291"/>
                </a:cubicBezTo>
                <a:cubicBezTo>
                  <a:pt x="76326" y="113"/>
                  <a:pt x="73675" y="1"/>
                  <a:pt x="71028"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0" name="Google Shape;120;p24"/>
          <p:cNvGrpSpPr/>
          <p:nvPr/>
        </p:nvGrpSpPr>
        <p:grpSpPr>
          <a:xfrm rot="358680">
            <a:off x="1509365" y="2204985"/>
            <a:ext cx="1873559" cy="2348463"/>
            <a:chOff x="702975" y="3038700"/>
            <a:chExt cx="838525" cy="1051025"/>
          </a:xfrm>
        </p:grpSpPr>
        <p:sp>
          <p:nvSpPr>
            <p:cNvPr id="121" name="Google Shape;121;p24"/>
            <p:cNvSpPr/>
            <p:nvPr/>
          </p:nvSpPr>
          <p:spPr>
            <a:xfrm>
              <a:off x="1235125" y="3038700"/>
              <a:ext cx="306375" cy="1047625"/>
            </a:xfrm>
            <a:custGeom>
              <a:rect b="b" l="l" r="r" t="t"/>
              <a:pathLst>
                <a:path extrusionOk="0" h="41905" w="12255">
                  <a:moveTo>
                    <a:pt x="1438" y="0"/>
                  </a:moveTo>
                  <a:cubicBezTo>
                    <a:pt x="626" y="0"/>
                    <a:pt x="24" y="694"/>
                    <a:pt x="12" y="1498"/>
                  </a:cubicBezTo>
                  <a:cubicBezTo>
                    <a:pt x="0" y="2378"/>
                    <a:pt x="682" y="3210"/>
                    <a:pt x="1340" y="3706"/>
                  </a:cubicBezTo>
                  <a:cubicBezTo>
                    <a:pt x="2010" y="4227"/>
                    <a:pt x="3708" y="4673"/>
                    <a:pt x="4130" y="4772"/>
                  </a:cubicBezTo>
                  <a:cubicBezTo>
                    <a:pt x="4304" y="5095"/>
                    <a:pt x="4477" y="5442"/>
                    <a:pt x="4664" y="5839"/>
                  </a:cubicBezTo>
                  <a:cubicBezTo>
                    <a:pt x="4986" y="6521"/>
                    <a:pt x="5346" y="7303"/>
                    <a:pt x="5681" y="8183"/>
                  </a:cubicBezTo>
                  <a:cubicBezTo>
                    <a:pt x="5767" y="8406"/>
                    <a:pt x="5855" y="8667"/>
                    <a:pt x="5941" y="8915"/>
                  </a:cubicBezTo>
                  <a:cubicBezTo>
                    <a:pt x="5706" y="8530"/>
                    <a:pt x="5383" y="8009"/>
                    <a:pt x="5346" y="7960"/>
                  </a:cubicBezTo>
                  <a:cubicBezTo>
                    <a:pt x="4751" y="7227"/>
                    <a:pt x="3309" y="6193"/>
                    <a:pt x="2182" y="6193"/>
                  </a:cubicBezTo>
                  <a:cubicBezTo>
                    <a:pt x="1994" y="6193"/>
                    <a:pt x="1815" y="6222"/>
                    <a:pt x="1649" y="6286"/>
                  </a:cubicBezTo>
                  <a:cubicBezTo>
                    <a:pt x="819" y="6595"/>
                    <a:pt x="533" y="7576"/>
                    <a:pt x="918" y="8345"/>
                  </a:cubicBezTo>
                  <a:cubicBezTo>
                    <a:pt x="1315" y="9126"/>
                    <a:pt x="2307" y="9535"/>
                    <a:pt x="3126" y="9684"/>
                  </a:cubicBezTo>
                  <a:cubicBezTo>
                    <a:pt x="3262" y="9710"/>
                    <a:pt x="3421" y="9721"/>
                    <a:pt x="3595" y="9721"/>
                  </a:cubicBezTo>
                  <a:cubicBezTo>
                    <a:pt x="4498" y="9721"/>
                    <a:pt x="5780" y="9420"/>
                    <a:pt x="6103" y="9337"/>
                  </a:cubicBezTo>
                  <a:cubicBezTo>
                    <a:pt x="6288" y="9883"/>
                    <a:pt x="6475" y="10453"/>
                    <a:pt x="6624" y="11049"/>
                  </a:cubicBezTo>
                  <a:cubicBezTo>
                    <a:pt x="6897" y="12078"/>
                    <a:pt x="7120" y="13194"/>
                    <a:pt x="7206" y="14348"/>
                  </a:cubicBezTo>
                  <a:cubicBezTo>
                    <a:pt x="7219" y="14422"/>
                    <a:pt x="7206" y="14484"/>
                    <a:pt x="7219" y="14546"/>
                  </a:cubicBezTo>
                  <a:cubicBezTo>
                    <a:pt x="7132" y="14335"/>
                    <a:pt x="6586" y="13232"/>
                    <a:pt x="6549" y="13157"/>
                  </a:cubicBezTo>
                  <a:cubicBezTo>
                    <a:pt x="6009" y="12313"/>
                    <a:pt x="4561" y="11031"/>
                    <a:pt x="3399" y="11031"/>
                  </a:cubicBezTo>
                  <a:cubicBezTo>
                    <a:pt x="3280" y="11031"/>
                    <a:pt x="3164" y="11044"/>
                    <a:pt x="3052" y="11073"/>
                  </a:cubicBezTo>
                  <a:cubicBezTo>
                    <a:pt x="2195" y="11309"/>
                    <a:pt x="1811" y="12239"/>
                    <a:pt x="2109" y="13045"/>
                  </a:cubicBezTo>
                  <a:cubicBezTo>
                    <a:pt x="2418" y="13864"/>
                    <a:pt x="3349" y="14385"/>
                    <a:pt x="4143" y="14621"/>
                  </a:cubicBezTo>
                  <a:cubicBezTo>
                    <a:pt x="4438" y="14708"/>
                    <a:pt x="4851" y="14738"/>
                    <a:pt x="5280" y="14738"/>
                  </a:cubicBezTo>
                  <a:cubicBezTo>
                    <a:pt x="6186" y="14738"/>
                    <a:pt x="7160" y="14604"/>
                    <a:pt x="7219" y="14596"/>
                  </a:cubicBezTo>
                  <a:lnTo>
                    <a:pt x="7219" y="14596"/>
                  </a:lnTo>
                  <a:cubicBezTo>
                    <a:pt x="7281" y="15688"/>
                    <a:pt x="7269" y="16804"/>
                    <a:pt x="7194" y="17945"/>
                  </a:cubicBezTo>
                  <a:cubicBezTo>
                    <a:pt x="7145" y="18764"/>
                    <a:pt x="7045" y="19607"/>
                    <a:pt x="6946" y="20438"/>
                  </a:cubicBezTo>
                  <a:cubicBezTo>
                    <a:pt x="6834" y="20165"/>
                    <a:pt x="6338" y="19136"/>
                    <a:pt x="6288" y="19061"/>
                  </a:cubicBezTo>
                  <a:cubicBezTo>
                    <a:pt x="5749" y="18218"/>
                    <a:pt x="4303" y="16947"/>
                    <a:pt x="3150" y="16947"/>
                  </a:cubicBezTo>
                  <a:cubicBezTo>
                    <a:pt x="3031" y="16947"/>
                    <a:pt x="2915" y="16960"/>
                    <a:pt x="2803" y="16989"/>
                  </a:cubicBezTo>
                  <a:cubicBezTo>
                    <a:pt x="1935" y="17213"/>
                    <a:pt x="1550" y="18155"/>
                    <a:pt x="1848" y="18949"/>
                  </a:cubicBezTo>
                  <a:cubicBezTo>
                    <a:pt x="2158" y="19781"/>
                    <a:pt x="3101" y="20302"/>
                    <a:pt x="3895" y="20537"/>
                  </a:cubicBezTo>
                  <a:cubicBezTo>
                    <a:pt x="4188" y="20623"/>
                    <a:pt x="4599" y="20652"/>
                    <a:pt x="5025" y="20652"/>
                  </a:cubicBezTo>
                  <a:cubicBezTo>
                    <a:pt x="5896" y="20652"/>
                    <a:pt x="6830" y="20529"/>
                    <a:pt x="6946" y="20512"/>
                  </a:cubicBezTo>
                  <a:lnTo>
                    <a:pt x="6946" y="20512"/>
                  </a:lnTo>
                  <a:cubicBezTo>
                    <a:pt x="6897" y="20884"/>
                    <a:pt x="6859" y="21269"/>
                    <a:pt x="6809" y="21641"/>
                  </a:cubicBezTo>
                  <a:cubicBezTo>
                    <a:pt x="6649" y="22894"/>
                    <a:pt x="6487" y="24134"/>
                    <a:pt x="6376" y="25362"/>
                  </a:cubicBezTo>
                  <a:cubicBezTo>
                    <a:pt x="6326" y="25784"/>
                    <a:pt x="6301" y="26206"/>
                    <a:pt x="6276" y="26639"/>
                  </a:cubicBezTo>
                  <a:cubicBezTo>
                    <a:pt x="6090" y="26231"/>
                    <a:pt x="5743" y="25523"/>
                    <a:pt x="5706" y="25462"/>
                  </a:cubicBezTo>
                  <a:cubicBezTo>
                    <a:pt x="5168" y="24620"/>
                    <a:pt x="3728" y="23344"/>
                    <a:pt x="2577" y="23344"/>
                  </a:cubicBezTo>
                  <a:cubicBezTo>
                    <a:pt x="2454" y="23344"/>
                    <a:pt x="2335" y="23359"/>
                    <a:pt x="2220" y="23390"/>
                  </a:cubicBezTo>
                  <a:cubicBezTo>
                    <a:pt x="1352" y="23613"/>
                    <a:pt x="968" y="24544"/>
                    <a:pt x="1265" y="25349"/>
                  </a:cubicBezTo>
                  <a:cubicBezTo>
                    <a:pt x="1575" y="26168"/>
                    <a:pt x="2518" y="26689"/>
                    <a:pt x="3311" y="26925"/>
                  </a:cubicBezTo>
                  <a:cubicBezTo>
                    <a:pt x="3601" y="27016"/>
                    <a:pt x="4007" y="27047"/>
                    <a:pt x="4429" y="27047"/>
                  </a:cubicBezTo>
                  <a:cubicBezTo>
                    <a:pt x="5166" y="27047"/>
                    <a:pt x="5952" y="26952"/>
                    <a:pt x="6252" y="26912"/>
                  </a:cubicBezTo>
                  <a:lnTo>
                    <a:pt x="6252" y="26912"/>
                  </a:lnTo>
                  <a:cubicBezTo>
                    <a:pt x="6214" y="27620"/>
                    <a:pt x="6189" y="28314"/>
                    <a:pt x="6202" y="29009"/>
                  </a:cubicBezTo>
                  <a:cubicBezTo>
                    <a:pt x="6202" y="29307"/>
                    <a:pt x="6202" y="29604"/>
                    <a:pt x="6227" y="29889"/>
                  </a:cubicBezTo>
                  <a:cubicBezTo>
                    <a:pt x="6239" y="30175"/>
                    <a:pt x="6264" y="30460"/>
                    <a:pt x="6288" y="30746"/>
                  </a:cubicBezTo>
                  <a:cubicBezTo>
                    <a:pt x="6351" y="31328"/>
                    <a:pt x="6400" y="31874"/>
                    <a:pt x="6475" y="32408"/>
                  </a:cubicBezTo>
                  <a:cubicBezTo>
                    <a:pt x="6500" y="32681"/>
                    <a:pt x="6536" y="32941"/>
                    <a:pt x="6574" y="33201"/>
                  </a:cubicBezTo>
                  <a:cubicBezTo>
                    <a:pt x="6450" y="32767"/>
                    <a:pt x="6239" y="32097"/>
                    <a:pt x="6214" y="32036"/>
                  </a:cubicBezTo>
                  <a:cubicBezTo>
                    <a:pt x="5785" y="31057"/>
                    <a:pt x="4426" y="29448"/>
                    <a:pt x="3220" y="29448"/>
                  </a:cubicBezTo>
                  <a:cubicBezTo>
                    <a:pt x="3172" y="29448"/>
                    <a:pt x="3124" y="29450"/>
                    <a:pt x="3076" y="29456"/>
                  </a:cubicBezTo>
                  <a:cubicBezTo>
                    <a:pt x="2195" y="29542"/>
                    <a:pt x="1674" y="30410"/>
                    <a:pt x="1848" y="31254"/>
                  </a:cubicBezTo>
                  <a:cubicBezTo>
                    <a:pt x="2022" y="32110"/>
                    <a:pt x="2878" y="32767"/>
                    <a:pt x="3622" y="33127"/>
                  </a:cubicBezTo>
                  <a:cubicBezTo>
                    <a:pt x="4441" y="33511"/>
                    <a:pt x="6388" y="33549"/>
                    <a:pt x="6624" y="33561"/>
                  </a:cubicBezTo>
                  <a:cubicBezTo>
                    <a:pt x="6723" y="34206"/>
                    <a:pt x="6809" y="34839"/>
                    <a:pt x="6909" y="35421"/>
                  </a:cubicBezTo>
                  <a:cubicBezTo>
                    <a:pt x="7231" y="37282"/>
                    <a:pt x="7554" y="38820"/>
                    <a:pt x="7802" y="39887"/>
                  </a:cubicBezTo>
                  <a:cubicBezTo>
                    <a:pt x="8050" y="40966"/>
                    <a:pt x="8223" y="41573"/>
                    <a:pt x="8223" y="41573"/>
                  </a:cubicBezTo>
                  <a:lnTo>
                    <a:pt x="8223" y="41586"/>
                  </a:lnTo>
                  <a:cubicBezTo>
                    <a:pt x="8274" y="41778"/>
                    <a:pt x="8448" y="41904"/>
                    <a:pt x="8638" y="41904"/>
                  </a:cubicBezTo>
                  <a:cubicBezTo>
                    <a:pt x="8682" y="41904"/>
                    <a:pt x="8726" y="41898"/>
                    <a:pt x="8769" y="41884"/>
                  </a:cubicBezTo>
                  <a:cubicBezTo>
                    <a:pt x="8992" y="41822"/>
                    <a:pt x="9129" y="41573"/>
                    <a:pt x="9055" y="41338"/>
                  </a:cubicBezTo>
                  <a:cubicBezTo>
                    <a:pt x="9055" y="41338"/>
                    <a:pt x="8881" y="40755"/>
                    <a:pt x="8608" y="39701"/>
                  </a:cubicBezTo>
                  <a:cubicBezTo>
                    <a:pt x="8347" y="38646"/>
                    <a:pt x="7988" y="37121"/>
                    <a:pt x="7641" y="35297"/>
                  </a:cubicBezTo>
                  <a:cubicBezTo>
                    <a:pt x="7529" y="34764"/>
                    <a:pt x="7429" y="34206"/>
                    <a:pt x="7343" y="33623"/>
                  </a:cubicBezTo>
                  <a:cubicBezTo>
                    <a:pt x="7578" y="33561"/>
                    <a:pt x="9464" y="33114"/>
                    <a:pt x="10183" y="32557"/>
                  </a:cubicBezTo>
                  <a:cubicBezTo>
                    <a:pt x="10828" y="32047"/>
                    <a:pt x="11523" y="31217"/>
                    <a:pt x="11511" y="30349"/>
                  </a:cubicBezTo>
                  <a:cubicBezTo>
                    <a:pt x="11499" y="29544"/>
                    <a:pt x="10885" y="28838"/>
                    <a:pt x="10080" y="28838"/>
                  </a:cubicBezTo>
                  <a:cubicBezTo>
                    <a:pt x="10029" y="28838"/>
                    <a:pt x="9976" y="28841"/>
                    <a:pt x="9923" y="28847"/>
                  </a:cubicBezTo>
                  <a:cubicBezTo>
                    <a:pt x="8695" y="28996"/>
                    <a:pt x="7628" y="30956"/>
                    <a:pt x="7418" y="32047"/>
                  </a:cubicBezTo>
                  <a:cubicBezTo>
                    <a:pt x="7405" y="32110"/>
                    <a:pt x="7330" y="32953"/>
                    <a:pt x="7305" y="33387"/>
                  </a:cubicBezTo>
                  <a:cubicBezTo>
                    <a:pt x="7244" y="33028"/>
                    <a:pt x="7181" y="32681"/>
                    <a:pt x="7132" y="32320"/>
                  </a:cubicBezTo>
                  <a:cubicBezTo>
                    <a:pt x="7045" y="31799"/>
                    <a:pt x="6983" y="31242"/>
                    <a:pt x="6909" y="30696"/>
                  </a:cubicBezTo>
                  <a:lnTo>
                    <a:pt x="6834" y="29840"/>
                  </a:lnTo>
                  <a:cubicBezTo>
                    <a:pt x="6809" y="29555"/>
                    <a:pt x="6809" y="29282"/>
                    <a:pt x="6797" y="28984"/>
                  </a:cubicBezTo>
                  <a:cubicBezTo>
                    <a:pt x="6773" y="28563"/>
                    <a:pt x="6785" y="28128"/>
                    <a:pt x="6785" y="27694"/>
                  </a:cubicBezTo>
                  <a:cubicBezTo>
                    <a:pt x="7330" y="27645"/>
                    <a:pt x="8906" y="27471"/>
                    <a:pt x="9613" y="27074"/>
                  </a:cubicBezTo>
                  <a:cubicBezTo>
                    <a:pt x="10332" y="26677"/>
                    <a:pt x="11139" y="25958"/>
                    <a:pt x="11263" y="25101"/>
                  </a:cubicBezTo>
                  <a:cubicBezTo>
                    <a:pt x="11387" y="24246"/>
                    <a:pt x="10803" y="23415"/>
                    <a:pt x="9910" y="23378"/>
                  </a:cubicBezTo>
                  <a:cubicBezTo>
                    <a:pt x="9893" y="23377"/>
                    <a:pt x="9877" y="23377"/>
                    <a:pt x="9860" y="23377"/>
                  </a:cubicBezTo>
                  <a:cubicBezTo>
                    <a:pt x="8646" y="23377"/>
                    <a:pt x="7325" y="25129"/>
                    <a:pt x="6958" y="26156"/>
                  </a:cubicBezTo>
                  <a:cubicBezTo>
                    <a:pt x="6946" y="26193"/>
                    <a:pt x="6884" y="26416"/>
                    <a:pt x="6822" y="26689"/>
                  </a:cubicBezTo>
                  <a:cubicBezTo>
                    <a:pt x="6834" y="26267"/>
                    <a:pt x="6847" y="25834"/>
                    <a:pt x="6884" y="25412"/>
                  </a:cubicBezTo>
                  <a:cubicBezTo>
                    <a:pt x="6983" y="24184"/>
                    <a:pt x="7107" y="22943"/>
                    <a:pt x="7244" y="21691"/>
                  </a:cubicBezTo>
                  <a:cubicBezTo>
                    <a:pt x="7269" y="21443"/>
                    <a:pt x="7294" y="21182"/>
                    <a:pt x="7318" y="20922"/>
                  </a:cubicBezTo>
                  <a:cubicBezTo>
                    <a:pt x="7765" y="20872"/>
                    <a:pt x="9488" y="20699"/>
                    <a:pt x="10221" y="20302"/>
                  </a:cubicBezTo>
                  <a:cubicBezTo>
                    <a:pt x="10940" y="19892"/>
                    <a:pt x="11746" y="19185"/>
                    <a:pt x="11870" y="18317"/>
                  </a:cubicBezTo>
                  <a:cubicBezTo>
                    <a:pt x="11994" y="17474"/>
                    <a:pt x="11412" y="16630"/>
                    <a:pt x="10518" y="16605"/>
                  </a:cubicBezTo>
                  <a:cubicBezTo>
                    <a:pt x="10502" y="16605"/>
                    <a:pt x="10485" y="16604"/>
                    <a:pt x="10468" y="16604"/>
                  </a:cubicBezTo>
                  <a:cubicBezTo>
                    <a:pt x="9253" y="16604"/>
                    <a:pt x="7933" y="18356"/>
                    <a:pt x="7566" y="19371"/>
                  </a:cubicBezTo>
                  <a:cubicBezTo>
                    <a:pt x="7542" y="19409"/>
                    <a:pt x="7479" y="19682"/>
                    <a:pt x="7405" y="19991"/>
                  </a:cubicBezTo>
                  <a:cubicBezTo>
                    <a:pt x="7467" y="19309"/>
                    <a:pt x="7517" y="18640"/>
                    <a:pt x="7542" y="17970"/>
                  </a:cubicBezTo>
                  <a:cubicBezTo>
                    <a:pt x="7603" y="16791"/>
                    <a:pt x="7591" y="15625"/>
                    <a:pt x="7492" y="14497"/>
                  </a:cubicBezTo>
                  <a:cubicBezTo>
                    <a:pt x="7653" y="14484"/>
                    <a:pt x="9662" y="14323"/>
                    <a:pt x="10481" y="13877"/>
                  </a:cubicBezTo>
                  <a:cubicBezTo>
                    <a:pt x="11200" y="13467"/>
                    <a:pt x="12007" y="12760"/>
                    <a:pt x="12131" y="11892"/>
                  </a:cubicBezTo>
                  <a:cubicBezTo>
                    <a:pt x="12255" y="11049"/>
                    <a:pt x="11672" y="10217"/>
                    <a:pt x="10791" y="10180"/>
                  </a:cubicBezTo>
                  <a:cubicBezTo>
                    <a:pt x="10774" y="10180"/>
                    <a:pt x="10757" y="10179"/>
                    <a:pt x="10741" y="10179"/>
                  </a:cubicBezTo>
                  <a:cubicBezTo>
                    <a:pt x="9514" y="10179"/>
                    <a:pt x="8193" y="11931"/>
                    <a:pt x="7826" y="12959"/>
                  </a:cubicBezTo>
                  <a:cubicBezTo>
                    <a:pt x="7802" y="13020"/>
                    <a:pt x="7554" y="14013"/>
                    <a:pt x="7479" y="14373"/>
                  </a:cubicBezTo>
                  <a:lnTo>
                    <a:pt x="7479" y="14323"/>
                  </a:lnTo>
                  <a:cubicBezTo>
                    <a:pt x="7368" y="13144"/>
                    <a:pt x="7107" y="12041"/>
                    <a:pt x="6822" y="10999"/>
                  </a:cubicBezTo>
                  <a:cubicBezTo>
                    <a:pt x="6525" y="9957"/>
                    <a:pt x="6164" y="9002"/>
                    <a:pt x="5805" y="8133"/>
                  </a:cubicBezTo>
                  <a:cubicBezTo>
                    <a:pt x="5458" y="7253"/>
                    <a:pt x="5073" y="6484"/>
                    <a:pt x="4738" y="5801"/>
                  </a:cubicBezTo>
                  <a:cubicBezTo>
                    <a:pt x="4552" y="5429"/>
                    <a:pt x="4366" y="5095"/>
                    <a:pt x="4205" y="4784"/>
                  </a:cubicBezTo>
                  <a:lnTo>
                    <a:pt x="4205" y="4784"/>
                  </a:lnTo>
                  <a:lnTo>
                    <a:pt x="4229" y="4797"/>
                  </a:lnTo>
                  <a:cubicBezTo>
                    <a:pt x="4254" y="4797"/>
                    <a:pt x="4118" y="3296"/>
                    <a:pt x="4105" y="3210"/>
                  </a:cubicBezTo>
                  <a:cubicBezTo>
                    <a:pt x="3882" y="2118"/>
                    <a:pt x="2828" y="158"/>
                    <a:pt x="1600" y="9"/>
                  </a:cubicBezTo>
                  <a:cubicBezTo>
                    <a:pt x="1545" y="3"/>
                    <a:pt x="1491" y="0"/>
                    <a:pt x="1438"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4"/>
            <p:cNvSpPr/>
            <p:nvPr/>
          </p:nvSpPr>
          <p:spPr>
            <a:xfrm>
              <a:off x="1388300" y="3139625"/>
              <a:ext cx="100175" cy="127225"/>
            </a:xfrm>
            <a:custGeom>
              <a:rect b="b" l="l" r="r" t="t"/>
              <a:pathLst>
                <a:path extrusionOk="0" h="5089" w="4007">
                  <a:moveTo>
                    <a:pt x="2462" y="1"/>
                  </a:moveTo>
                  <a:cubicBezTo>
                    <a:pt x="2355" y="1"/>
                    <a:pt x="2245" y="14"/>
                    <a:pt x="2134" y="41"/>
                  </a:cubicBezTo>
                  <a:cubicBezTo>
                    <a:pt x="930" y="314"/>
                    <a:pt x="100" y="2397"/>
                    <a:pt x="13" y="3501"/>
                  </a:cubicBezTo>
                  <a:cubicBezTo>
                    <a:pt x="1" y="3588"/>
                    <a:pt x="50" y="5089"/>
                    <a:pt x="75" y="5089"/>
                  </a:cubicBezTo>
                  <a:cubicBezTo>
                    <a:pt x="75" y="5089"/>
                    <a:pt x="2121" y="4357"/>
                    <a:pt x="2816" y="3687"/>
                  </a:cubicBezTo>
                  <a:cubicBezTo>
                    <a:pt x="3411" y="3104"/>
                    <a:pt x="4006" y="2199"/>
                    <a:pt x="3895" y="1331"/>
                  </a:cubicBezTo>
                  <a:cubicBezTo>
                    <a:pt x="3798" y="595"/>
                    <a:pt x="3191" y="1"/>
                    <a:pt x="2462"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4"/>
            <p:cNvSpPr/>
            <p:nvPr/>
          </p:nvSpPr>
          <p:spPr>
            <a:xfrm>
              <a:off x="702975" y="3307575"/>
              <a:ext cx="755100" cy="782150"/>
            </a:xfrm>
            <a:custGeom>
              <a:rect b="b" l="l" r="r" t="t"/>
              <a:pathLst>
                <a:path extrusionOk="0" h="31286" w="30204">
                  <a:moveTo>
                    <a:pt x="1705" y="0"/>
                  </a:moveTo>
                  <a:cubicBezTo>
                    <a:pt x="1437" y="0"/>
                    <a:pt x="1187" y="48"/>
                    <a:pt x="969" y="157"/>
                  </a:cubicBezTo>
                  <a:cubicBezTo>
                    <a:pt x="174" y="554"/>
                    <a:pt x="1" y="1559"/>
                    <a:pt x="473" y="2278"/>
                  </a:cubicBezTo>
                  <a:cubicBezTo>
                    <a:pt x="944" y="3009"/>
                    <a:pt x="1973" y="3320"/>
                    <a:pt x="2792" y="3382"/>
                  </a:cubicBezTo>
                  <a:cubicBezTo>
                    <a:pt x="2836" y="3385"/>
                    <a:pt x="2882" y="3386"/>
                    <a:pt x="2931" y="3386"/>
                  </a:cubicBezTo>
                  <a:cubicBezTo>
                    <a:pt x="3815" y="3386"/>
                    <a:pt x="5319" y="2866"/>
                    <a:pt x="5707" y="2725"/>
                  </a:cubicBezTo>
                  <a:cubicBezTo>
                    <a:pt x="6030" y="2910"/>
                    <a:pt x="6364" y="3097"/>
                    <a:pt x="6736" y="3320"/>
                  </a:cubicBezTo>
                  <a:cubicBezTo>
                    <a:pt x="7394" y="3717"/>
                    <a:pt x="8126" y="4175"/>
                    <a:pt x="8883" y="4721"/>
                  </a:cubicBezTo>
                  <a:cubicBezTo>
                    <a:pt x="9093" y="4858"/>
                    <a:pt x="9304" y="5032"/>
                    <a:pt x="9515" y="5181"/>
                  </a:cubicBezTo>
                  <a:cubicBezTo>
                    <a:pt x="9106" y="4994"/>
                    <a:pt x="8547" y="4746"/>
                    <a:pt x="8486" y="4721"/>
                  </a:cubicBezTo>
                  <a:cubicBezTo>
                    <a:pt x="8085" y="4594"/>
                    <a:pt x="7515" y="4510"/>
                    <a:pt x="6923" y="4510"/>
                  </a:cubicBezTo>
                  <a:cubicBezTo>
                    <a:pt x="5954" y="4510"/>
                    <a:pt x="4925" y="4735"/>
                    <a:pt x="4479" y="5366"/>
                  </a:cubicBezTo>
                  <a:cubicBezTo>
                    <a:pt x="3958" y="6086"/>
                    <a:pt x="4268" y="7053"/>
                    <a:pt x="5000" y="7475"/>
                  </a:cubicBezTo>
                  <a:cubicBezTo>
                    <a:pt x="5316" y="7654"/>
                    <a:pt x="5681" y="7725"/>
                    <a:pt x="6053" y="7725"/>
                  </a:cubicBezTo>
                  <a:cubicBezTo>
                    <a:pt x="6586" y="7725"/>
                    <a:pt x="7135" y="7578"/>
                    <a:pt x="7580" y="7388"/>
                  </a:cubicBezTo>
                  <a:cubicBezTo>
                    <a:pt x="8374" y="7053"/>
                    <a:pt x="9614" y="5738"/>
                    <a:pt x="9875" y="5454"/>
                  </a:cubicBezTo>
                  <a:cubicBezTo>
                    <a:pt x="10333" y="5801"/>
                    <a:pt x="10793" y="6173"/>
                    <a:pt x="11251" y="6595"/>
                  </a:cubicBezTo>
                  <a:cubicBezTo>
                    <a:pt x="12045" y="7301"/>
                    <a:pt x="12852" y="8108"/>
                    <a:pt x="13558" y="9026"/>
                  </a:cubicBezTo>
                  <a:cubicBezTo>
                    <a:pt x="13608" y="9075"/>
                    <a:pt x="13633" y="9137"/>
                    <a:pt x="13682" y="9187"/>
                  </a:cubicBezTo>
                  <a:cubicBezTo>
                    <a:pt x="13497" y="9062"/>
                    <a:pt x="12430" y="8430"/>
                    <a:pt x="12356" y="8393"/>
                  </a:cubicBezTo>
                  <a:cubicBezTo>
                    <a:pt x="11829" y="8161"/>
                    <a:pt x="10980" y="7974"/>
                    <a:pt x="10169" y="7974"/>
                  </a:cubicBezTo>
                  <a:cubicBezTo>
                    <a:pt x="9415" y="7974"/>
                    <a:pt x="8694" y="8137"/>
                    <a:pt x="8299" y="8579"/>
                  </a:cubicBezTo>
                  <a:cubicBezTo>
                    <a:pt x="7704" y="9249"/>
                    <a:pt x="7902" y="10241"/>
                    <a:pt x="8585" y="10749"/>
                  </a:cubicBezTo>
                  <a:cubicBezTo>
                    <a:pt x="8965" y="11023"/>
                    <a:pt x="9453" y="11128"/>
                    <a:pt x="9946" y="11128"/>
                  </a:cubicBezTo>
                  <a:cubicBezTo>
                    <a:pt x="10370" y="11128"/>
                    <a:pt x="10798" y="11051"/>
                    <a:pt x="11165" y="10936"/>
                  </a:cubicBezTo>
                  <a:cubicBezTo>
                    <a:pt x="12070" y="10663"/>
                    <a:pt x="13646" y="9274"/>
                    <a:pt x="13707" y="9224"/>
                  </a:cubicBezTo>
                  <a:cubicBezTo>
                    <a:pt x="14365" y="10092"/>
                    <a:pt x="14972" y="11035"/>
                    <a:pt x="15531" y="12027"/>
                  </a:cubicBezTo>
                  <a:cubicBezTo>
                    <a:pt x="15940" y="12747"/>
                    <a:pt x="16325" y="13491"/>
                    <a:pt x="16709" y="14247"/>
                  </a:cubicBezTo>
                  <a:cubicBezTo>
                    <a:pt x="16461" y="14086"/>
                    <a:pt x="15468" y="13491"/>
                    <a:pt x="15394" y="13466"/>
                  </a:cubicBezTo>
                  <a:cubicBezTo>
                    <a:pt x="14876" y="13229"/>
                    <a:pt x="14035" y="13042"/>
                    <a:pt x="13227" y="13042"/>
                  </a:cubicBezTo>
                  <a:cubicBezTo>
                    <a:pt x="12469" y="13042"/>
                    <a:pt x="11741" y="13207"/>
                    <a:pt x="11339" y="13652"/>
                  </a:cubicBezTo>
                  <a:cubicBezTo>
                    <a:pt x="10743" y="14322"/>
                    <a:pt x="10942" y="15314"/>
                    <a:pt x="11636" y="15823"/>
                  </a:cubicBezTo>
                  <a:cubicBezTo>
                    <a:pt x="12014" y="16094"/>
                    <a:pt x="12497" y="16196"/>
                    <a:pt x="12985" y="16196"/>
                  </a:cubicBezTo>
                  <a:cubicBezTo>
                    <a:pt x="13411" y="16196"/>
                    <a:pt x="13839" y="16119"/>
                    <a:pt x="14203" y="16009"/>
                  </a:cubicBezTo>
                  <a:cubicBezTo>
                    <a:pt x="15096" y="15736"/>
                    <a:pt x="16610" y="14421"/>
                    <a:pt x="16734" y="14310"/>
                  </a:cubicBezTo>
                  <a:cubicBezTo>
                    <a:pt x="16907" y="14644"/>
                    <a:pt x="17081" y="14980"/>
                    <a:pt x="17255" y="15327"/>
                  </a:cubicBezTo>
                  <a:cubicBezTo>
                    <a:pt x="17813" y="16443"/>
                    <a:pt x="18359" y="17571"/>
                    <a:pt x="18941" y="18663"/>
                  </a:cubicBezTo>
                  <a:cubicBezTo>
                    <a:pt x="19140" y="19048"/>
                    <a:pt x="19351" y="19420"/>
                    <a:pt x="19562" y="19779"/>
                  </a:cubicBezTo>
                  <a:cubicBezTo>
                    <a:pt x="19190" y="19556"/>
                    <a:pt x="18495" y="19147"/>
                    <a:pt x="18433" y="19122"/>
                  </a:cubicBezTo>
                  <a:cubicBezTo>
                    <a:pt x="17915" y="18885"/>
                    <a:pt x="17074" y="18698"/>
                    <a:pt x="16266" y="18698"/>
                  </a:cubicBezTo>
                  <a:cubicBezTo>
                    <a:pt x="15508" y="18698"/>
                    <a:pt x="14780" y="18863"/>
                    <a:pt x="14377" y="19308"/>
                  </a:cubicBezTo>
                  <a:cubicBezTo>
                    <a:pt x="13782" y="19978"/>
                    <a:pt x="13980" y="20970"/>
                    <a:pt x="14675" y="21479"/>
                  </a:cubicBezTo>
                  <a:cubicBezTo>
                    <a:pt x="15052" y="21750"/>
                    <a:pt x="15536" y="21852"/>
                    <a:pt x="16024" y="21852"/>
                  </a:cubicBezTo>
                  <a:cubicBezTo>
                    <a:pt x="16450" y="21852"/>
                    <a:pt x="16878" y="21775"/>
                    <a:pt x="17243" y="21665"/>
                  </a:cubicBezTo>
                  <a:cubicBezTo>
                    <a:pt x="18048" y="21429"/>
                    <a:pt x="19338" y="20338"/>
                    <a:pt x="19699" y="20027"/>
                  </a:cubicBezTo>
                  <a:cubicBezTo>
                    <a:pt x="20058" y="20636"/>
                    <a:pt x="20418" y="21231"/>
                    <a:pt x="20802" y="21802"/>
                  </a:cubicBezTo>
                  <a:cubicBezTo>
                    <a:pt x="20976" y="22050"/>
                    <a:pt x="21137" y="22310"/>
                    <a:pt x="21323" y="22533"/>
                  </a:cubicBezTo>
                  <a:cubicBezTo>
                    <a:pt x="21497" y="22756"/>
                    <a:pt x="21670" y="22979"/>
                    <a:pt x="21832" y="23203"/>
                  </a:cubicBezTo>
                  <a:cubicBezTo>
                    <a:pt x="22204" y="23662"/>
                    <a:pt x="22551" y="24084"/>
                    <a:pt x="22911" y="24493"/>
                  </a:cubicBezTo>
                  <a:cubicBezTo>
                    <a:pt x="23084" y="24704"/>
                    <a:pt x="23258" y="24890"/>
                    <a:pt x="23432" y="25088"/>
                  </a:cubicBezTo>
                  <a:cubicBezTo>
                    <a:pt x="23097" y="24803"/>
                    <a:pt x="22538" y="24357"/>
                    <a:pt x="22489" y="24319"/>
                  </a:cubicBezTo>
                  <a:cubicBezTo>
                    <a:pt x="21875" y="23926"/>
                    <a:pt x="20729" y="23521"/>
                    <a:pt x="19743" y="23521"/>
                  </a:cubicBezTo>
                  <a:cubicBezTo>
                    <a:pt x="19237" y="23521"/>
                    <a:pt x="18774" y="23628"/>
                    <a:pt x="18445" y="23897"/>
                  </a:cubicBezTo>
                  <a:cubicBezTo>
                    <a:pt x="17764" y="24456"/>
                    <a:pt x="17800" y="25473"/>
                    <a:pt x="18409" y="26080"/>
                  </a:cubicBezTo>
                  <a:cubicBezTo>
                    <a:pt x="18883" y="26545"/>
                    <a:pt x="19624" y="26705"/>
                    <a:pt x="20313" y="26705"/>
                  </a:cubicBezTo>
                  <a:cubicBezTo>
                    <a:pt x="20526" y="26705"/>
                    <a:pt x="20733" y="26690"/>
                    <a:pt x="20926" y="26664"/>
                  </a:cubicBezTo>
                  <a:cubicBezTo>
                    <a:pt x="21832" y="26527"/>
                    <a:pt x="23469" y="25485"/>
                    <a:pt x="23668" y="25361"/>
                  </a:cubicBezTo>
                  <a:cubicBezTo>
                    <a:pt x="24101" y="25857"/>
                    <a:pt x="24536" y="26328"/>
                    <a:pt x="24945" y="26763"/>
                  </a:cubicBezTo>
                  <a:cubicBezTo>
                    <a:pt x="26223" y="28139"/>
                    <a:pt x="27351" y="29244"/>
                    <a:pt x="28145" y="30000"/>
                  </a:cubicBezTo>
                  <a:cubicBezTo>
                    <a:pt x="28952" y="30757"/>
                    <a:pt x="29423" y="31179"/>
                    <a:pt x="29423" y="31179"/>
                  </a:cubicBezTo>
                  <a:lnTo>
                    <a:pt x="29435" y="31179"/>
                  </a:lnTo>
                  <a:cubicBezTo>
                    <a:pt x="29518" y="31250"/>
                    <a:pt x="29619" y="31285"/>
                    <a:pt x="29719" y="31285"/>
                  </a:cubicBezTo>
                  <a:cubicBezTo>
                    <a:pt x="29843" y="31285"/>
                    <a:pt x="29966" y="31232"/>
                    <a:pt x="30055" y="31129"/>
                  </a:cubicBezTo>
                  <a:cubicBezTo>
                    <a:pt x="30204" y="30942"/>
                    <a:pt x="30179" y="30670"/>
                    <a:pt x="29994" y="30521"/>
                  </a:cubicBezTo>
                  <a:cubicBezTo>
                    <a:pt x="29994" y="30521"/>
                    <a:pt x="29522" y="30124"/>
                    <a:pt x="28715" y="29393"/>
                  </a:cubicBezTo>
                  <a:cubicBezTo>
                    <a:pt x="27910" y="28660"/>
                    <a:pt x="26781" y="27594"/>
                    <a:pt x="25466" y="26254"/>
                  </a:cubicBezTo>
                  <a:cubicBezTo>
                    <a:pt x="25094" y="25870"/>
                    <a:pt x="24697" y="25448"/>
                    <a:pt x="24300" y="25026"/>
                  </a:cubicBezTo>
                  <a:cubicBezTo>
                    <a:pt x="24473" y="24853"/>
                    <a:pt x="25788" y="23426"/>
                    <a:pt x="26086" y="22558"/>
                  </a:cubicBezTo>
                  <a:cubicBezTo>
                    <a:pt x="26347" y="21777"/>
                    <a:pt x="26471" y="20710"/>
                    <a:pt x="25975" y="19991"/>
                  </a:cubicBezTo>
                  <a:cubicBezTo>
                    <a:pt x="25677" y="19555"/>
                    <a:pt x="25191" y="19299"/>
                    <a:pt x="24703" y="19299"/>
                  </a:cubicBezTo>
                  <a:cubicBezTo>
                    <a:pt x="24398" y="19299"/>
                    <a:pt x="24091" y="19399"/>
                    <a:pt x="23828" y="19618"/>
                  </a:cubicBezTo>
                  <a:cubicBezTo>
                    <a:pt x="22874" y="20412"/>
                    <a:pt x="23084" y="22645"/>
                    <a:pt x="23494" y="23662"/>
                  </a:cubicBezTo>
                  <a:cubicBezTo>
                    <a:pt x="23519" y="23736"/>
                    <a:pt x="23928" y="24468"/>
                    <a:pt x="24139" y="24840"/>
                  </a:cubicBezTo>
                  <a:cubicBezTo>
                    <a:pt x="23903" y="24580"/>
                    <a:pt x="23655" y="24332"/>
                    <a:pt x="23407" y="24046"/>
                  </a:cubicBezTo>
                  <a:cubicBezTo>
                    <a:pt x="23059" y="23662"/>
                    <a:pt x="22687" y="23227"/>
                    <a:pt x="22340" y="22819"/>
                  </a:cubicBezTo>
                  <a:cubicBezTo>
                    <a:pt x="22154" y="22595"/>
                    <a:pt x="21981" y="22372"/>
                    <a:pt x="21794" y="22149"/>
                  </a:cubicBezTo>
                  <a:cubicBezTo>
                    <a:pt x="21609" y="21926"/>
                    <a:pt x="21460" y="21689"/>
                    <a:pt x="21286" y="21454"/>
                  </a:cubicBezTo>
                  <a:cubicBezTo>
                    <a:pt x="21050" y="21119"/>
                    <a:pt x="20815" y="20747"/>
                    <a:pt x="20579" y="20375"/>
                  </a:cubicBezTo>
                  <a:cubicBezTo>
                    <a:pt x="21000" y="20040"/>
                    <a:pt x="22216" y="19023"/>
                    <a:pt x="22588" y="18316"/>
                  </a:cubicBezTo>
                  <a:cubicBezTo>
                    <a:pt x="22973" y="17584"/>
                    <a:pt x="23246" y="16542"/>
                    <a:pt x="22874" y="15749"/>
                  </a:cubicBezTo>
                  <a:cubicBezTo>
                    <a:pt x="22613" y="15210"/>
                    <a:pt x="22079" y="14860"/>
                    <a:pt x="21518" y="14860"/>
                  </a:cubicBezTo>
                  <a:cubicBezTo>
                    <a:pt x="21278" y="14860"/>
                    <a:pt x="21033" y="14924"/>
                    <a:pt x="20802" y="15066"/>
                  </a:cubicBezTo>
                  <a:cubicBezTo>
                    <a:pt x="19748" y="15699"/>
                    <a:pt x="19611" y="17932"/>
                    <a:pt x="19859" y="19010"/>
                  </a:cubicBezTo>
                  <a:cubicBezTo>
                    <a:pt x="19872" y="19048"/>
                    <a:pt x="19947" y="19271"/>
                    <a:pt x="20046" y="19531"/>
                  </a:cubicBezTo>
                  <a:cubicBezTo>
                    <a:pt x="19823" y="19159"/>
                    <a:pt x="19599" y="18800"/>
                    <a:pt x="19388" y="18428"/>
                  </a:cubicBezTo>
                  <a:cubicBezTo>
                    <a:pt x="18793" y="17348"/>
                    <a:pt x="18222" y="16245"/>
                    <a:pt x="17640" y="15128"/>
                  </a:cubicBezTo>
                  <a:cubicBezTo>
                    <a:pt x="17527" y="14905"/>
                    <a:pt x="17403" y="14669"/>
                    <a:pt x="17279" y="14446"/>
                  </a:cubicBezTo>
                  <a:cubicBezTo>
                    <a:pt x="17627" y="14161"/>
                    <a:pt x="18966" y="13069"/>
                    <a:pt x="19351" y="12325"/>
                  </a:cubicBezTo>
                  <a:cubicBezTo>
                    <a:pt x="19735" y="11593"/>
                    <a:pt x="20021" y="10551"/>
                    <a:pt x="19636" y="9757"/>
                  </a:cubicBezTo>
                  <a:cubicBezTo>
                    <a:pt x="19385" y="9219"/>
                    <a:pt x="18848" y="8869"/>
                    <a:pt x="18284" y="8869"/>
                  </a:cubicBezTo>
                  <a:cubicBezTo>
                    <a:pt x="18043" y="8869"/>
                    <a:pt x="17796" y="8934"/>
                    <a:pt x="17565" y="9075"/>
                  </a:cubicBezTo>
                  <a:cubicBezTo>
                    <a:pt x="16510" y="9707"/>
                    <a:pt x="16374" y="11940"/>
                    <a:pt x="16634" y="13020"/>
                  </a:cubicBezTo>
                  <a:cubicBezTo>
                    <a:pt x="16634" y="13056"/>
                    <a:pt x="16734" y="13317"/>
                    <a:pt x="16833" y="13615"/>
                  </a:cubicBezTo>
                  <a:cubicBezTo>
                    <a:pt x="16510" y="13020"/>
                    <a:pt x="16188" y="12424"/>
                    <a:pt x="15841" y="11854"/>
                  </a:cubicBezTo>
                  <a:cubicBezTo>
                    <a:pt x="15233" y="10837"/>
                    <a:pt x="14588" y="9869"/>
                    <a:pt x="13881" y="8988"/>
                  </a:cubicBezTo>
                  <a:cubicBezTo>
                    <a:pt x="14005" y="8889"/>
                    <a:pt x="15605" y="7648"/>
                    <a:pt x="16027" y="6818"/>
                  </a:cubicBezTo>
                  <a:cubicBezTo>
                    <a:pt x="16411" y="6086"/>
                    <a:pt x="16697" y="5044"/>
                    <a:pt x="16312" y="4263"/>
                  </a:cubicBezTo>
                  <a:cubicBezTo>
                    <a:pt x="16060" y="3715"/>
                    <a:pt x="15521" y="3368"/>
                    <a:pt x="14957" y="3368"/>
                  </a:cubicBezTo>
                  <a:cubicBezTo>
                    <a:pt x="14716" y="3368"/>
                    <a:pt x="14471" y="3431"/>
                    <a:pt x="14241" y="3568"/>
                  </a:cubicBezTo>
                  <a:cubicBezTo>
                    <a:pt x="13186" y="4213"/>
                    <a:pt x="13050" y="6446"/>
                    <a:pt x="13310" y="7513"/>
                  </a:cubicBezTo>
                  <a:cubicBezTo>
                    <a:pt x="13323" y="7599"/>
                    <a:pt x="13670" y="8554"/>
                    <a:pt x="13806" y="8889"/>
                  </a:cubicBezTo>
                  <a:cubicBezTo>
                    <a:pt x="13794" y="8877"/>
                    <a:pt x="13782" y="8864"/>
                    <a:pt x="13782" y="8852"/>
                  </a:cubicBezTo>
                  <a:cubicBezTo>
                    <a:pt x="13037" y="7934"/>
                    <a:pt x="12207" y="7140"/>
                    <a:pt x="11388" y="6433"/>
                  </a:cubicBezTo>
                  <a:cubicBezTo>
                    <a:pt x="10570" y="5726"/>
                    <a:pt x="9738" y="5131"/>
                    <a:pt x="8957" y="4610"/>
                  </a:cubicBezTo>
                  <a:cubicBezTo>
                    <a:pt x="8188" y="4076"/>
                    <a:pt x="7444" y="3643"/>
                    <a:pt x="6786" y="3258"/>
                  </a:cubicBezTo>
                  <a:cubicBezTo>
                    <a:pt x="6427" y="3047"/>
                    <a:pt x="6091" y="2874"/>
                    <a:pt x="5782" y="2700"/>
                  </a:cubicBezTo>
                  <a:lnTo>
                    <a:pt x="5807" y="2700"/>
                  </a:lnTo>
                  <a:cubicBezTo>
                    <a:pt x="5831" y="2687"/>
                    <a:pt x="4889" y="1509"/>
                    <a:pt x="4826" y="1435"/>
                  </a:cubicBezTo>
                  <a:cubicBezTo>
                    <a:pt x="4198" y="806"/>
                    <a:pt x="2806" y="0"/>
                    <a:pt x="1705"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 name="Google Shape;124;p24"/>
          <p:cNvSpPr txBox="1"/>
          <p:nvPr>
            <p:ph idx="2" type="title"/>
          </p:nvPr>
        </p:nvSpPr>
        <p:spPr>
          <a:xfrm>
            <a:off x="3209100" y="749350"/>
            <a:ext cx="4401300" cy="23715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000000"/>
              </a:buClr>
              <a:buSzPts val="6000"/>
              <a:buFont typeface="Arial"/>
              <a:buNone/>
            </a:pPr>
            <a:r>
              <a:rPr lang="en-US" sz="6000">
                <a:solidFill>
                  <a:schemeClr val="dk1"/>
                </a:solidFill>
              </a:rPr>
              <a:t>Why to Learn Javascript</a:t>
            </a:r>
            <a:r>
              <a:rPr lang="en-US" sz="6000">
                <a:solidFill>
                  <a:schemeClr val="dk1"/>
                </a:solidFill>
              </a:rPr>
              <a:t>?</a:t>
            </a:r>
            <a:endParaRPr>
              <a:solidFill>
                <a:srgbClr val="434343"/>
              </a:solidFill>
            </a:endParaRPr>
          </a:p>
        </p:txBody>
      </p:sp>
      <p:grpSp>
        <p:nvGrpSpPr>
          <p:cNvPr id="125" name="Google Shape;125;p24"/>
          <p:cNvGrpSpPr/>
          <p:nvPr/>
        </p:nvGrpSpPr>
        <p:grpSpPr>
          <a:xfrm>
            <a:off x="6795904" y="3307981"/>
            <a:ext cx="1479755" cy="1642185"/>
            <a:chOff x="5863018" y="3309697"/>
            <a:chExt cx="1479755" cy="1642185"/>
          </a:xfrm>
        </p:grpSpPr>
        <p:sp>
          <p:nvSpPr>
            <p:cNvPr id="126" name="Google Shape;126;p24"/>
            <p:cNvSpPr/>
            <p:nvPr/>
          </p:nvSpPr>
          <p:spPr>
            <a:xfrm rot="171602">
              <a:off x="6289847" y="3325356"/>
              <a:ext cx="665411" cy="1511980"/>
            </a:xfrm>
            <a:custGeom>
              <a:rect b="b" l="l" r="r" t="t"/>
              <a:pathLst>
                <a:path extrusionOk="0" h="35797" w="15754">
                  <a:moveTo>
                    <a:pt x="7802" y="0"/>
                  </a:moveTo>
                  <a:cubicBezTo>
                    <a:pt x="7802" y="0"/>
                    <a:pt x="1" y="8050"/>
                    <a:pt x="50" y="17936"/>
                  </a:cubicBezTo>
                  <a:cubicBezTo>
                    <a:pt x="87" y="27822"/>
                    <a:pt x="7951" y="35797"/>
                    <a:pt x="7951" y="35797"/>
                  </a:cubicBezTo>
                  <a:cubicBezTo>
                    <a:pt x="7951" y="35797"/>
                    <a:pt x="15753" y="27747"/>
                    <a:pt x="15704" y="17874"/>
                  </a:cubicBezTo>
                  <a:cubicBezTo>
                    <a:pt x="15666" y="7988"/>
                    <a:pt x="7802" y="0"/>
                    <a:pt x="7802"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4"/>
            <p:cNvSpPr/>
            <p:nvPr/>
          </p:nvSpPr>
          <p:spPr>
            <a:xfrm rot="171602">
              <a:off x="5878938" y="4251772"/>
              <a:ext cx="608813" cy="653331"/>
            </a:xfrm>
            <a:custGeom>
              <a:rect b="b" l="l" r="r" t="t"/>
              <a:pathLst>
                <a:path extrusionOk="0" h="15468" w="14414">
                  <a:moveTo>
                    <a:pt x="285" y="1"/>
                  </a:moveTo>
                  <a:cubicBezTo>
                    <a:pt x="285" y="1"/>
                    <a:pt x="1" y="6487"/>
                    <a:pt x="3821" y="10767"/>
                  </a:cubicBezTo>
                  <a:cubicBezTo>
                    <a:pt x="7641" y="15034"/>
                    <a:pt x="14116" y="15468"/>
                    <a:pt x="14116" y="15468"/>
                  </a:cubicBezTo>
                  <a:cubicBezTo>
                    <a:pt x="14116" y="15468"/>
                    <a:pt x="14414" y="8981"/>
                    <a:pt x="10580" y="4714"/>
                  </a:cubicBezTo>
                  <a:cubicBezTo>
                    <a:pt x="6760" y="434"/>
                    <a:pt x="286" y="1"/>
                    <a:pt x="285"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4"/>
            <p:cNvSpPr/>
            <p:nvPr/>
          </p:nvSpPr>
          <p:spPr>
            <a:xfrm rot="171602">
              <a:off x="6713134" y="4300853"/>
              <a:ext cx="611981" cy="631875"/>
            </a:xfrm>
            <a:custGeom>
              <a:rect b="b" l="l" r="r" t="t"/>
              <a:pathLst>
                <a:path extrusionOk="0" h="14960" w="14489">
                  <a:moveTo>
                    <a:pt x="14439" y="0"/>
                  </a:moveTo>
                  <a:cubicBezTo>
                    <a:pt x="14438" y="0"/>
                    <a:pt x="7951" y="199"/>
                    <a:pt x="3970" y="4329"/>
                  </a:cubicBezTo>
                  <a:cubicBezTo>
                    <a:pt x="1" y="8460"/>
                    <a:pt x="51" y="14959"/>
                    <a:pt x="51" y="14959"/>
                  </a:cubicBezTo>
                  <a:cubicBezTo>
                    <a:pt x="51" y="14959"/>
                    <a:pt x="6537" y="14761"/>
                    <a:pt x="10519" y="10630"/>
                  </a:cubicBezTo>
                  <a:cubicBezTo>
                    <a:pt x="14488" y="6500"/>
                    <a:pt x="14439" y="0"/>
                    <a:pt x="14439"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4"/>
            <p:cNvSpPr/>
            <p:nvPr/>
          </p:nvSpPr>
          <p:spPr>
            <a:xfrm rot="171602">
              <a:off x="6344840" y="3325368"/>
              <a:ext cx="555931" cy="1511980"/>
            </a:xfrm>
            <a:custGeom>
              <a:rect b="b" l="l" r="r" t="t"/>
              <a:pathLst>
                <a:path extrusionOk="0" h="35797" w="13162">
                  <a:moveTo>
                    <a:pt x="6351" y="0"/>
                  </a:moveTo>
                  <a:lnTo>
                    <a:pt x="6414" y="12417"/>
                  </a:lnTo>
                  <a:lnTo>
                    <a:pt x="6414" y="12417"/>
                  </a:lnTo>
                  <a:lnTo>
                    <a:pt x="2246" y="8807"/>
                  </a:lnTo>
                  <a:lnTo>
                    <a:pt x="2060" y="9030"/>
                  </a:lnTo>
                  <a:lnTo>
                    <a:pt x="6414" y="12789"/>
                  </a:lnTo>
                  <a:lnTo>
                    <a:pt x="6450" y="21731"/>
                  </a:lnTo>
                  <a:lnTo>
                    <a:pt x="199" y="16199"/>
                  </a:lnTo>
                  <a:lnTo>
                    <a:pt x="1" y="16411"/>
                  </a:lnTo>
                  <a:lnTo>
                    <a:pt x="6450" y="22116"/>
                  </a:lnTo>
                  <a:lnTo>
                    <a:pt x="6488" y="30265"/>
                  </a:lnTo>
                  <a:lnTo>
                    <a:pt x="1762" y="26557"/>
                  </a:lnTo>
                  <a:lnTo>
                    <a:pt x="1588" y="26780"/>
                  </a:lnTo>
                  <a:lnTo>
                    <a:pt x="6488" y="30625"/>
                  </a:lnTo>
                  <a:lnTo>
                    <a:pt x="6513" y="35797"/>
                  </a:lnTo>
                  <a:lnTo>
                    <a:pt x="6798" y="35797"/>
                  </a:lnTo>
                  <a:lnTo>
                    <a:pt x="6773" y="30513"/>
                  </a:lnTo>
                  <a:lnTo>
                    <a:pt x="6786" y="30501"/>
                  </a:lnTo>
                  <a:lnTo>
                    <a:pt x="6773" y="30488"/>
                  </a:lnTo>
                  <a:lnTo>
                    <a:pt x="6761" y="26730"/>
                  </a:lnTo>
                  <a:lnTo>
                    <a:pt x="6786" y="26755"/>
                  </a:lnTo>
                  <a:lnTo>
                    <a:pt x="13161" y="21012"/>
                  </a:lnTo>
                  <a:lnTo>
                    <a:pt x="12963" y="20801"/>
                  </a:lnTo>
                  <a:lnTo>
                    <a:pt x="6761" y="26383"/>
                  </a:lnTo>
                  <a:lnTo>
                    <a:pt x="6723" y="18693"/>
                  </a:lnTo>
                  <a:lnTo>
                    <a:pt x="6773" y="18718"/>
                  </a:lnTo>
                  <a:lnTo>
                    <a:pt x="12156" y="10841"/>
                  </a:lnTo>
                  <a:lnTo>
                    <a:pt x="11921" y="10680"/>
                  </a:lnTo>
                  <a:lnTo>
                    <a:pt x="6723" y="18283"/>
                  </a:lnTo>
                  <a:lnTo>
                    <a:pt x="6649"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4"/>
            <p:cNvSpPr/>
            <p:nvPr/>
          </p:nvSpPr>
          <p:spPr>
            <a:xfrm rot="171602">
              <a:off x="5886275" y="4248084"/>
              <a:ext cx="593607" cy="661188"/>
            </a:xfrm>
            <a:custGeom>
              <a:rect b="b" l="l" r="r" t="t"/>
              <a:pathLst>
                <a:path extrusionOk="0" h="15654" w="14054">
                  <a:moveTo>
                    <a:pt x="224" y="0"/>
                  </a:moveTo>
                  <a:lnTo>
                    <a:pt x="0" y="187"/>
                  </a:lnTo>
                  <a:lnTo>
                    <a:pt x="4714" y="5446"/>
                  </a:lnTo>
                  <a:lnTo>
                    <a:pt x="1649" y="5483"/>
                  </a:lnTo>
                  <a:lnTo>
                    <a:pt x="1662" y="5769"/>
                  </a:lnTo>
                  <a:lnTo>
                    <a:pt x="4962" y="5731"/>
                  </a:lnTo>
                  <a:lnTo>
                    <a:pt x="8311" y="9477"/>
                  </a:lnTo>
                  <a:lnTo>
                    <a:pt x="3609" y="9477"/>
                  </a:lnTo>
                  <a:lnTo>
                    <a:pt x="3609" y="9763"/>
                  </a:lnTo>
                  <a:lnTo>
                    <a:pt x="8571" y="9763"/>
                  </a:lnTo>
                  <a:lnTo>
                    <a:pt x="11622" y="13173"/>
                  </a:lnTo>
                  <a:lnTo>
                    <a:pt x="8261" y="13371"/>
                  </a:lnTo>
                  <a:lnTo>
                    <a:pt x="8286" y="13657"/>
                  </a:lnTo>
                  <a:lnTo>
                    <a:pt x="11858" y="13446"/>
                  </a:lnTo>
                  <a:lnTo>
                    <a:pt x="13843" y="15654"/>
                  </a:lnTo>
                  <a:lnTo>
                    <a:pt x="14053" y="15468"/>
                  </a:lnTo>
                  <a:lnTo>
                    <a:pt x="10580" y="11585"/>
                  </a:lnTo>
                  <a:lnTo>
                    <a:pt x="11139" y="6649"/>
                  </a:lnTo>
                  <a:lnTo>
                    <a:pt x="10853" y="6624"/>
                  </a:lnTo>
                  <a:lnTo>
                    <a:pt x="10332" y="11301"/>
                  </a:lnTo>
                  <a:lnTo>
                    <a:pt x="7467" y="8100"/>
                  </a:lnTo>
                  <a:lnTo>
                    <a:pt x="7492" y="8100"/>
                  </a:lnTo>
                  <a:lnTo>
                    <a:pt x="6797" y="2605"/>
                  </a:lnTo>
                  <a:lnTo>
                    <a:pt x="6512" y="2643"/>
                  </a:lnTo>
                  <a:lnTo>
                    <a:pt x="7157" y="7753"/>
                  </a:lnTo>
                  <a:lnTo>
                    <a:pt x="224"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4"/>
            <p:cNvSpPr/>
            <p:nvPr/>
          </p:nvSpPr>
          <p:spPr>
            <a:xfrm rot="171602">
              <a:off x="6710515" y="4296658"/>
              <a:ext cx="616669" cy="640238"/>
            </a:xfrm>
            <a:custGeom>
              <a:rect b="b" l="l" r="r" t="t"/>
              <a:pathLst>
                <a:path extrusionOk="0" h="15158" w="14600">
                  <a:moveTo>
                    <a:pt x="14402" y="0"/>
                  </a:moveTo>
                  <a:lnTo>
                    <a:pt x="9502" y="5086"/>
                  </a:lnTo>
                  <a:lnTo>
                    <a:pt x="9242" y="2046"/>
                  </a:lnTo>
                  <a:lnTo>
                    <a:pt x="8956" y="2071"/>
                  </a:lnTo>
                  <a:lnTo>
                    <a:pt x="9242" y="5358"/>
                  </a:lnTo>
                  <a:lnTo>
                    <a:pt x="5756" y="8980"/>
                  </a:lnTo>
                  <a:lnTo>
                    <a:pt x="5396" y="4292"/>
                  </a:lnTo>
                  <a:lnTo>
                    <a:pt x="5111" y="4304"/>
                  </a:lnTo>
                  <a:lnTo>
                    <a:pt x="5483" y="9253"/>
                  </a:lnTo>
                  <a:lnTo>
                    <a:pt x="2320" y="12553"/>
                  </a:lnTo>
                  <a:lnTo>
                    <a:pt x="1874" y="9228"/>
                  </a:lnTo>
                  <a:lnTo>
                    <a:pt x="1588" y="9265"/>
                  </a:lnTo>
                  <a:lnTo>
                    <a:pt x="2059" y="12813"/>
                  </a:lnTo>
                  <a:lnTo>
                    <a:pt x="0" y="14959"/>
                  </a:lnTo>
                  <a:lnTo>
                    <a:pt x="212" y="15157"/>
                  </a:lnTo>
                  <a:lnTo>
                    <a:pt x="3821" y="11399"/>
                  </a:lnTo>
                  <a:lnTo>
                    <a:pt x="8782" y="11597"/>
                  </a:lnTo>
                  <a:lnTo>
                    <a:pt x="8795" y="11299"/>
                  </a:lnTo>
                  <a:lnTo>
                    <a:pt x="4094" y="11126"/>
                  </a:lnTo>
                  <a:lnTo>
                    <a:pt x="7059" y="8038"/>
                  </a:lnTo>
                  <a:lnTo>
                    <a:pt x="7070" y="8050"/>
                  </a:lnTo>
                  <a:lnTo>
                    <a:pt x="12491" y="6958"/>
                  </a:lnTo>
                  <a:lnTo>
                    <a:pt x="12442" y="6673"/>
                  </a:lnTo>
                  <a:lnTo>
                    <a:pt x="7393" y="7702"/>
                  </a:lnTo>
                  <a:lnTo>
                    <a:pt x="7393" y="7702"/>
                  </a:lnTo>
                  <a:lnTo>
                    <a:pt x="14600" y="199"/>
                  </a:lnTo>
                  <a:lnTo>
                    <a:pt x="14402"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2" name="Google Shape;132;p24"/>
          <p:cNvPicPr preferRelativeResize="0"/>
          <p:nvPr/>
        </p:nvPicPr>
        <p:blipFill rotWithShape="1">
          <a:blip r:embed="rId3">
            <a:alphaModFix/>
          </a:blip>
          <a:srcRect b="0" l="0" r="0" t="0"/>
          <a:stretch/>
        </p:blipFill>
        <p:spPr>
          <a:xfrm>
            <a:off x="-370794" y="4333539"/>
            <a:ext cx="2416038" cy="123325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136" name="Shape 136"/>
        <p:cNvGrpSpPr/>
        <p:nvPr/>
      </p:nvGrpSpPr>
      <p:grpSpPr>
        <a:xfrm>
          <a:off x="0" y="0"/>
          <a:ext cx="0" cy="0"/>
          <a:chOff x="0" y="0"/>
          <a:chExt cx="0" cy="0"/>
        </a:xfrm>
      </p:grpSpPr>
      <p:sp>
        <p:nvSpPr>
          <p:cNvPr id="137" name="Google Shape;137;p25"/>
          <p:cNvSpPr txBox="1"/>
          <p:nvPr>
            <p:ph idx="2" type="title"/>
          </p:nvPr>
        </p:nvSpPr>
        <p:spPr>
          <a:xfrm>
            <a:off x="705000" y="341500"/>
            <a:ext cx="7734000" cy="531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T</a:t>
            </a:r>
            <a:r>
              <a:rPr lang="en-US"/>
              <a:t>he key advantages of learning Javascript</a:t>
            </a:r>
            <a:endParaRPr>
              <a:solidFill>
                <a:srgbClr val="FFC39F"/>
              </a:solidFill>
            </a:endParaRPr>
          </a:p>
        </p:txBody>
      </p:sp>
      <p:sp>
        <p:nvSpPr>
          <p:cNvPr id="138" name="Google Shape;138;p25"/>
          <p:cNvSpPr txBox="1"/>
          <p:nvPr>
            <p:ph type="title"/>
          </p:nvPr>
        </p:nvSpPr>
        <p:spPr>
          <a:xfrm>
            <a:off x="514225" y="1056950"/>
            <a:ext cx="4716600" cy="3417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rPr lang="en-US"/>
              <a:t>⚡</a:t>
            </a:r>
            <a:r>
              <a:rPr lang="en-US"/>
              <a:t>Javascript is the most popular programming language in the world and that makes it a programmer’s great choice.</a:t>
            </a:r>
            <a:endParaRPr/>
          </a:p>
          <a:p>
            <a:pPr indent="0" lvl="0" marL="0" rtl="0" algn="l">
              <a:lnSpc>
                <a:spcPct val="100000"/>
              </a:lnSpc>
              <a:spcBef>
                <a:spcPts val="0"/>
              </a:spcBef>
              <a:spcAft>
                <a:spcPts val="0"/>
              </a:spcAft>
              <a:buSzPts val="1600"/>
              <a:buNone/>
            </a:pPr>
            <a:br>
              <a:rPr lang="en-US"/>
            </a:br>
            <a:r>
              <a:rPr lang="en-US"/>
              <a:t>⚡ </a:t>
            </a:r>
            <a:r>
              <a:rPr lang="en-US"/>
              <a:t>Javascript is everywhere, it comes installed on every modern web browser and so to learn Javascript you really do not need any special environment setup.</a:t>
            </a:r>
            <a:endParaRPr/>
          </a:p>
          <a:p>
            <a:pPr indent="0" lvl="0" marL="0" rtl="0" algn="l">
              <a:lnSpc>
                <a:spcPct val="100000"/>
              </a:lnSpc>
              <a:spcBef>
                <a:spcPts val="0"/>
              </a:spcBef>
              <a:spcAft>
                <a:spcPts val="0"/>
              </a:spcAft>
              <a:buSzPts val="1600"/>
              <a:buNone/>
            </a:pPr>
            <a:br>
              <a:rPr lang="en-US"/>
            </a:br>
            <a:r>
              <a:rPr lang="en-US"/>
              <a:t>⚡ </a:t>
            </a:r>
            <a:r>
              <a:rPr lang="en-US"/>
              <a:t>JavaScript usage has now extended to mobile app development, desktop app development, and game development.</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lang="en-US">
                <a:solidFill>
                  <a:schemeClr val="lt1"/>
                </a:solidFill>
              </a:rPr>
              <a:t>⚡ </a:t>
            </a:r>
            <a:r>
              <a:rPr lang="en-US"/>
              <a:t>Due to high demand, there is tons of job growth and high pay for those who know JavaScript.</a:t>
            </a:r>
            <a:endParaRPr/>
          </a:p>
        </p:txBody>
      </p:sp>
      <p:pic>
        <p:nvPicPr>
          <p:cNvPr id="139" name="Google Shape;139;p25"/>
          <p:cNvPicPr preferRelativeResize="0"/>
          <p:nvPr/>
        </p:nvPicPr>
        <p:blipFill rotWithShape="1">
          <a:blip r:embed="rId3">
            <a:alphaModFix/>
          </a:blip>
          <a:srcRect b="0" l="0" r="0" t="0"/>
          <a:stretch/>
        </p:blipFill>
        <p:spPr>
          <a:xfrm>
            <a:off x="-323898" y="4295923"/>
            <a:ext cx="2416038" cy="1233254"/>
          </a:xfrm>
          <a:prstGeom prst="rect">
            <a:avLst/>
          </a:prstGeom>
          <a:noFill/>
          <a:ln>
            <a:noFill/>
          </a:ln>
        </p:spPr>
      </p:pic>
      <p:pic>
        <p:nvPicPr>
          <p:cNvPr id="140" name="Google Shape;140;p25"/>
          <p:cNvPicPr preferRelativeResize="0"/>
          <p:nvPr/>
        </p:nvPicPr>
        <p:blipFill>
          <a:blip r:embed="rId4">
            <a:alphaModFix/>
          </a:blip>
          <a:stretch>
            <a:fillRect/>
          </a:stretch>
        </p:blipFill>
        <p:spPr>
          <a:xfrm>
            <a:off x="5820100" y="1629650"/>
            <a:ext cx="2924974" cy="2924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144" name="Shape 144"/>
        <p:cNvGrpSpPr/>
        <p:nvPr/>
      </p:nvGrpSpPr>
      <p:grpSpPr>
        <a:xfrm>
          <a:off x="0" y="0"/>
          <a:ext cx="0" cy="0"/>
          <a:chOff x="0" y="0"/>
          <a:chExt cx="0" cy="0"/>
        </a:xfrm>
      </p:grpSpPr>
      <p:sp>
        <p:nvSpPr>
          <p:cNvPr id="145" name="Google Shape;145;p26"/>
          <p:cNvSpPr/>
          <p:nvPr/>
        </p:nvSpPr>
        <p:spPr>
          <a:xfrm>
            <a:off x="1588525" y="184850"/>
            <a:ext cx="5588559" cy="4855124"/>
          </a:xfrm>
          <a:custGeom>
            <a:rect b="b" l="l" r="r" t="t"/>
            <a:pathLst>
              <a:path extrusionOk="0" h="112563" w="122785">
                <a:moveTo>
                  <a:pt x="71028" y="1"/>
                </a:moveTo>
                <a:cubicBezTo>
                  <a:pt x="65152" y="1"/>
                  <a:pt x="59294" y="555"/>
                  <a:pt x="53658" y="2189"/>
                </a:cubicBezTo>
                <a:cubicBezTo>
                  <a:pt x="43388" y="5178"/>
                  <a:pt x="34818" y="12186"/>
                  <a:pt x="29968" y="21699"/>
                </a:cubicBezTo>
                <a:cubicBezTo>
                  <a:pt x="24721" y="31970"/>
                  <a:pt x="21682" y="43518"/>
                  <a:pt x="14327" y="52609"/>
                </a:cubicBezTo>
                <a:cubicBezTo>
                  <a:pt x="10457" y="57422"/>
                  <a:pt x="5397" y="61503"/>
                  <a:pt x="3176" y="67258"/>
                </a:cubicBezTo>
                <a:cubicBezTo>
                  <a:pt x="0" y="75506"/>
                  <a:pt x="3945" y="85417"/>
                  <a:pt x="11139" y="90540"/>
                </a:cubicBezTo>
                <a:cubicBezTo>
                  <a:pt x="15679" y="93753"/>
                  <a:pt x="21174" y="95303"/>
                  <a:pt x="26111" y="97882"/>
                </a:cubicBezTo>
                <a:cubicBezTo>
                  <a:pt x="30662" y="100264"/>
                  <a:pt x="34706" y="103514"/>
                  <a:pt x="39196" y="106032"/>
                </a:cubicBezTo>
                <a:cubicBezTo>
                  <a:pt x="47601" y="110735"/>
                  <a:pt x="57045" y="112562"/>
                  <a:pt x="66700" y="112562"/>
                </a:cubicBezTo>
                <a:cubicBezTo>
                  <a:pt x="75939" y="112562"/>
                  <a:pt x="85370" y="110889"/>
                  <a:pt x="94268" y="108463"/>
                </a:cubicBezTo>
                <a:cubicBezTo>
                  <a:pt x="103360" y="105994"/>
                  <a:pt x="112886" y="102323"/>
                  <a:pt x="118096" y="94472"/>
                </a:cubicBezTo>
                <a:cubicBezTo>
                  <a:pt x="122090" y="88444"/>
                  <a:pt x="122784" y="81138"/>
                  <a:pt x="121891" y="73832"/>
                </a:cubicBezTo>
                <a:cubicBezTo>
                  <a:pt x="121395" y="69677"/>
                  <a:pt x="120378" y="65522"/>
                  <a:pt x="119162" y="61589"/>
                </a:cubicBezTo>
                <a:cubicBezTo>
                  <a:pt x="117810" y="57187"/>
                  <a:pt x="116235" y="52733"/>
                  <a:pt x="116396" y="48119"/>
                </a:cubicBezTo>
                <a:cubicBezTo>
                  <a:pt x="116520" y="44869"/>
                  <a:pt x="117500" y="41732"/>
                  <a:pt x="117984" y="38519"/>
                </a:cubicBezTo>
                <a:cubicBezTo>
                  <a:pt x="118777" y="33372"/>
                  <a:pt x="118281" y="28088"/>
                  <a:pt x="116930" y="23064"/>
                </a:cubicBezTo>
                <a:cubicBezTo>
                  <a:pt x="115962" y="19455"/>
                  <a:pt x="114511" y="15907"/>
                  <a:pt x="112204" y="12967"/>
                </a:cubicBezTo>
                <a:cubicBezTo>
                  <a:pt x="110133" y="10338"/>
                  <a:pt x="107429" y="8254"/>
                  <a:pt x="104513" y="6605"/>
                </a:cubicBezTo>
                <a:cubicBezTo>
                  <a:pt x="96811" y="2250"/>
                  <a:pt x="87793" y="874"/>
                  <a:pt x="78962" y="291"/>
                </a:cubicBezTo>
                <a:cubicBezTo>
                  <a:pt x="76326" y="113"/>
                  <a:pt x="73675" y="1"/>
                  <a:pt x="71028"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6" name="Google Shape;146;p26"/>
          <p:cNvGrpSpPr/>
          <p:nvPr/>
        </p:nvGrpSpPr>
        <p:grpSpPr>
          <a:xfrm rot="358680">
            <a:off x="1509365" y="2204985"/>
            <a:ext cx="1873559" cy="2348463"/>
            <a:chOff x="702975" y="3038700"/>
            <a:chExt cx="838525" cy="1051025"/>
          </a:xfrm>
        </p:grpSpPr>
        <p:sp>
          <p:nvSpPr>
            <p:cNvPr id="147" name="Google Shape;147;p26"/>
            <p:cNvSpPr/>
            <p:nvPr/>
          </p:nvSpPr>
          <p:spPr>
            <a:xfrm>
              <a:off x="1235125" y="3038700"/>
              <a:ext cx="306375" cy="1047625"/>
            </a:xfrm>
            <a:custGeom>
              <a:rect b="b" l="l" r="r" t="t"/>
              <a:pathLst>
                <a:path extrusionOk="0" h="41905" w="12255">
                  <a:moveTo>
                    <a:pt x="1438" y="0"/>
                  </a:moveTo>
                  <a:cubicBezTo>
                    <a:pt x="626" y="0"/>
                    <a:pt x="24" y="694"/>
                    <a:pt x="12" y="1498"/>
                  </a:cubicBezTo>
                  <a:cubicBezTo>
                    <a:pt x="0" y="2378"/>
                    <a:pt x="682" y="3210"/>
                    <a:pt x="1340" y="3706"/>
                  </a:cubicBezTo>
                  <a:cubicBezTo>
                    <a:pt x="2010" y="4227"/>
                    <a:pt x="3708" y="4673"/>
                    <a:pt x="4130" y="4772"/>
                  </a:cubicBezTo>
                  <a:cubicBezTo>
                    <a:pt x="4304" y="5095"/>
                    <a:pt x="4477" y="5442"/>
                    <a:pt x="4664" y="5839"/>
                  </a:cubicBezTo>
                  <a:cubicBezTo>
                    <a:pt x="4986" y="6521"/>
                    <a:pt x="5346" y="7303"/>
                    <a:pt x="5681" y="8183"/>
                  </a:cubicBezTo>
                  <a:cubicBezTo>
                    <a:pt x="5767" y="8406"/>
                    <a:pt x="5855" y="8667"/>
                    <a:pt x="5941" y="8915"/>
                  </a:cubicBezTo>
                  <a:cubicBezTo>
                    <a:pt x="5706" y="8530"/>
                    <a:pt x="5383" y="8009"/>
                    <a:pt x="5346" y="7960"/>
                  </a:cubicBezTo>
                  <a:cubicBezTo>
                    <a:pt x="4751" y="7227"/>
                    <a:pt x="3309" y="6193"/>
                    <a:pt x="2182" y="6193"/>
                  </a:cubicBezTo>
                  <a:cubicBezTo>
                    <a:pt x="1994" y="6193"/>
                    <a:pt x="1815" y="6222"/>
                    <a:pt x="1649" y="6286"/>
                  </a:cubicBezTo>
                  <a:cubicBezTo>
                    <a:pt x="819" y="6595"/>
                    <a:pt x="533" y="7576"/>
                    <a:pt x="918" y="8345"/>
                  </a:cubicBezTo>
                  <a:cubicBezTo>
                    <a:pt x="1315" y="9126"/>
                    <a:pt x="2307" y="9535"/>
                    <a:pt x="3126" y="9684"/>
                  </a:cubicBezTo>
                  <a:cubicBezTo>
                    <a:pt x="3262" y="9710"/>
                    <a:pt x="3421" y="9721"/>
                    <a:pt x="3595" y="9721"/>
                  </a:cubicBezTo>
                  <a:cubicBezTo>
                    <a:pt x="4498" y="9721"/>
                    <a:pt x="5780" y="9420"/>
                    <a:pt x="6103" y="9337"/>
                  </a:cubicBezTo>
                  <a:cubicBezTo>
                    <a:pt x="6288" y="9883"/>
                    <a:pt x="6475" y="10453"/>
                    <a:pt x="6624" y="11049"/>
                  </a:cubicBezTo>
                  <a:cubicBezTo>
                    <a:pt x="6897" y="12078"/>
                    <a:pt x="7120" y="13194"/>
                    <a:pt x="7206" y="14348"/>
                  </a:cubicBezTo>
                  <a:cubicBezTo>
                    <a:pt x="7219" y="14422"/>
                    <a:pt x="7206" y="14484"/>
                    <a:pt x="7219" y="14546"/>
                  </a:cubicBezTo>
                  <a:cubicBezTo>
                    <a:pt x="7132" y="14335"/>
                    <a:pt x="6586" y="13232"/>
                    <a:pt x="6549" y="13157"/>
                  </a:cubicBezTo>
                  <a:cubicBezTo>
                    <a:pt x="6009" y="12313"/>
                    <a:pt x="4561" y="11031"/>
                    <a:pt x="3399" y="11031"/>
                  </a:cubicBezTo>
                  <a:cubicBezTo>
                    <a:pt x="3280" y="11031"/>
                    <a:pt x="3164" y="11044"/>
                    <a:pt x="3052" y="11073"/>
                  </a:cubicBezTo>
                  <a:cubicBezTo>
                    <a:pt x="2195" y="11309"/>
                    <a:pt x="1811" y="12239"/>
                    <a:pt x="2109" y="13045"/>
                  </a:cubicBezTo>
                  <a:cubicBezTo>
                    <a:pt x="2418" y="13864"/>
                    <a:pt x="3349" y="14385"/>
                    <a:pt x="4143" y="14621"/>
                  </a:cubicBezTo>
                  <a:cubicBezTo>
                    <a:pt x="4438" y="14708"/>
                    <a:pt x="4851" y="14738"/>
                    <a:pt x="5280" y="14738"/>
                  </a:cubicBezTo>
                  <a:cubicBezTo>
                    <a:pt x="6186" y="14738"/>
                    <a:pt x="7160" y="14604"/>
                    <a:pt x="7219" y="14596"/>
                  </a:cubicBezTo>
                  <a:lnTo>
                    <a:pt x="7219" y="14596"/>
                  </a:lnTo>
                  <a:cubicBezTo>
                    <a:pt x="7281" y="15688"/>
                    <a:pt x="7269" y="16804"/>
                    <a:pt x="7194" y="17945"/>
                  </a:cubicBezTo>
                  <a:cubicBezTo>
                    <a:pt x="7145" y="18764"/>
                    <a:pt x="7045" y="19607"/>
                    <a:pt x="6946" y="20438"/>
                  </a:cubicBezTo>
                  <a:cubicBezTo>
                    <a:pt x="6834" y="20165"/>
                    <a:pt x="6338" y="19136"/>
                    <a:pt x="6288" y="19061"/>
                  </a:cubicBezTo>
                  <a:cubicBezTo>
                    <a:pt x="5749" y="18218"/>
                    <a:pt x="4303" y="16947"/>
                    <a:pt x="3150" y="16947"/>
                  </a:cubicBezTo>
                  <a:cubicBezTo>
                    <a:pt x="3031" y="16947"/>
                    <a:pt x="2915" y="16960"/>
                    <a:pt x="2803" y="16989"/>
                  </a:cubicBezTo>
                  <a:cubicBezTo>
                    <a:pt x="1935" y="17213"/>
                    <a:pt x="1550" y="18155"/>
                    <a:pt x="1848" y="18949"/>
                  </a:cubicBezTo>
                  <a:cubicBezTo>
                    <a:pt x="2158" y="19781"/>
                    <a:pt x="3101" y="20302"/>
                    <a:pt x="3895" y="20537"/>
                  </a:cubicBezTo>
                  <a:cubicBezTo>
                    <a:pt x="4188" y="20623"/>
                    <a:pt x="4599" y="20652"/>
                    <a:pt x="5025" y="20652"/>
                  </a:cubicBezTo>
                  <a:cubicBezTo>
                    <a:pt x="5896" y="20652"/>
                    <a:pt x="6830" y="20529"/>
                    <a:pt x="6946" y="20512"/>
                  </a:cubicBezTo>
                  <a:lnTo>
                    <a:pt x="6946" y="20512"/>
                  </a:lnTo>
                  <a:cubicBezTo>
                    <a:pt x="6897" y="20884"/>
                    <a:pt x="6859" y="21269"/>
                    <a:pt x="6809" y="21641"/>
                  </a:cubicBezTo>
                  <a:cubicBezTo>
                    <a:pt x="6649" y="22894"/>
                    <a:pt x="6487" y="24134"/>
                    <a:pt x="6376" y="25362"/>
                  </a:cubicBezTo>
                  <a:cubicBezTo>
                    <a:pt x="6326" y="25784"/>
                    <a:pt x="6301" y="26206"/>
                    <a:pt x="6276" y="26639"/>
                  </a:cubicBezTo>
                  <a:cubicBezTo>
                    <a:pt x="6090" y="26231"/>
                    <a:pt x="5743" y="25523"/>
                    <a:pt x="5706" y="25462"/>
                  </a:cubicBezTo>
                  <a:cubicBezTo>
                    <a:pt x="5168" y="24620"/>
                    <a:pt x="3728" y="23344"/>
                    <a:pt x="2577" y="23344"/>
                  </a:cubicBezTo>
                  <a:cubicBezTo>
                    <a:pt x="2454" y="23344"/>
                    <a:pt x="2335" y="23359"/>
                    <a:pt x="2220" y="23390"/>
                  </a:cubicBezTo>
                  <a:cubicBezTo>
                    <a:pt x="1352" y="23613"/>
                    <a:pt x="968" y="24544"/>
                    <a:pt x="1265" y="25349"/>
                  </a:cubicBezTo>
                  <a:cubicBezTo>
                    <a:pt x="1575" y="26168"/>
                    <a:pt x="2518" y="26689"/>
                    <a:pt x="3311" y="26925"/>
                  </a:cubicBezTo>
                  <a:cubicBezTo>
                    <a:pt x="3601" y="27016"/>
                    <a:pt x="4007" y="27047"/>
                    <a:pt x="4429" y="27047"/>
                  </a:cubicBezTo>
                  <a:cubicBezTo>
                    <a:pt x="5166" y="27047"/>
                    <a:pt x="5952" y="26952"/>
                    <a:pt x="6252" y="26912"/>
                  </a:cubicBezTo>
                  <a:lnTo>
                    <a:pt x="6252" y="26912"/>
                  </a:lnTo>
                  <a:cubicBezTo>
                    <a:pt x="6214" y="27620"/>
                    <a:pt x="6189" y="28314"/>
                    <a:pt x="6202" y="29009"/>
                  </a:cubicBezTo>
                  <a:cubicBezTo>
                    <a:pt x="6202" y="29307"/>
                    <a:pt x="6202" y="29604"/>
                    <a:pt x="6227" y="29889"/>
                  </a:cubicBezTo>
                  <a:cubicBezTo>
                    <a:pt x="6239" y="30175"/>
                    <a:pt x="6264" y="30460"/>
                    <a:pt x="6288" y="30746"/>
                  </a:cubicBezTo>
                  <a:cubicBezTo>
                    <a:pt x="6351" y="31328"/>
                    <a:pt x="6400" y="31874"/>
                    <a:pt x="6475" y="32408"/>
                  </a:cubicBezTo>
                  <a:cubicBezTo>
                    <a:pt x="6500" y="32681"/>
                    <a:pt x="6536" y="32941"/>
                    <a:pt x="6574" y="33201"/>
                  </a:cubicBezTo>
                  <a:cubicBezTo>
                    <a:pt x="6450" y="32767"/>
                    <a:pt x="6239" y="32097"/>
                    <a:pt x="6214" y="32036"/>
                  </a:cubicBezTo>
                  <a:cubicBezTo>
                    <a:pt x="5785" y="31057"/>
                    <a:pt x="4426" y="29448"/>
                    <a:pt x="3220" y="29448"/>
                  </a:cubicBezTo>
                  <a:cubicBezTo>
                    <a:pt x="3172" y="29448"/>
                    <a:pt x="3124" y="29450"/>
                    <a:pt x="3076" y="29456"/>
                  </a:cubicBezTo>
                  <a:cubicBezTo>
                    <a:pt x="2195" y="29542"/>
                    <a:pt x="1674" y="30410"/>
                    <a:pt x="1848" y="31254"/>
                  </a:cubicBezTo>
                  <a:cubicBezTo>
                    <a:pt x="2022" y="32110"/>
                    <a:pt x="2878" y="32767"/>
                    <a:pt x="3622" y="33127"/>
                  </a:cubicBezTo>
                  <a:cubicBezTo>
                    <a:pt x="4441" y="33511"/>
                    <a:pt x="6388" y="33549"/>
                    <a:pt x="6624" y="33561"/>
                  </a:cubicBezTo>
                  <a:cubicBezTo>
                    <a:pt x="6723" y="34206"/>
                    <a:pt x="6809" y="34839"/>
                    <a:pt x="6909" y="35421"/>
                  </a:cubicBezTo>
                  <a:cubicBezTo>
                    <a:pt x="7231" y="37282"/>
                    <a:pt x="7554" y="38820"/>
                    <a:pt x="7802" y="39887"/>
                  </a:cubicBezTo>
                  <a:cubicBezTo>
                    <a:pt x="8050" y="40966"/>
                    <a:pt x="8223" y="41573"/>
                    <a:pt x="8223" y="41573"/>
                  </a:cubicBezTo>
                  <a:lnTo>
                    <a:pt x="8223" y="41586"/>
                  </a:lnTo>
                  <a:cubicBezTo>
                    <a:pt x="8274" y="41778"/>
                    <a:pt x="8448" y="41904"/>
                    <a:pt x="8638" y="41904"/>
                  </a:cubicBezTo>
                  <a:cubicBezTo>
                    <a:pt x="8682" y="41904"/>
                    <a:pt x="8726" y="41898"/>
                    <a:pt x="8769" y="41884"/>
                  </a:cubicBezTo>
                  <a:cubicBezTo>
                    <a:pt x="8992" y="41822"/>
                    <a:pt x="9129" y="41573"/>
                    <a:pt x="9055" y="41338"/>
                  </a:cubicBezTo>
                  <a:cubicBezTo>
                    <a:pt x="9055" y="41338"/>
                    <a:pt x="8881" y="40755"/>
                    <a:pt x="8608" y="39701"/>
                  </a:cubicBezTo>
                  <a:cubicBezTo>
                    <a:pt x="8347" y="38646"/>
                    <a:pt x="7988" y="37121"/>
                    <a:pt x="7641" y="35297"/>
                  </a:cubicBezTo>
                  <a:cubicBezTo>
                    <a:pt x="7529" y="34764"/>
                    <a:pt x="7429" y="34206"/>
                    <a:pt x="7343" y="33623"/>
                  </a:cubicBezTo>
                  <a:cubicBezTo>
                    <a:pt x="7578" y="33561"/>
                    <a:pt x="9464" y="33114"/>
                    <a:pt x="10183" y="32557"/>
                  </a:cubicBezTo>
                  <a:cubicBezTo>
                    <a:pt x="10828" y="32047"/>
                    <a:pt x="11523" y="31217"/>
                    <a:pt x="11511" y="30349"/>
                  </a:cubicBezTo>
                  <a:cubicBezTo>
                    <a:pt x="11499" y="29544"/>
                    <a:pt x="10885" y="28838"/>
                    <a:pt x="10080" y="28838"/>
                  </a:cubicBezTo>
                  <a:cubicBezTo>
                    <a:pt x="10029" y="28838"/>
                    <a:pt x="9976" y="28841"/>
                    <a:pt x="9923" y="28847"/>
                  </a:cubicBezTo>
                  <a:cubicBezTo>
                    <a:pt x="8695" y="28996"/>
                    <a:pt x="7628" y="30956"/>
                    <a:pt x="7418" y="32047"/>
                  </a:cubicBezTo>
                  <a:cubicBezTo>
                    <a:pt x="7405" y="32110"/>
                    <a:pt x="7330" y="32953"/>
                    <a:pt x="7305" y="33387"/>
                  </a:cubicBezTo>
                  <a:cubicBezTo>
                    <a:pt x="7244" y="33028"/>
                    <a:pt x="7181" y="32681"/>
                    <a:pt x="7132" y="32320"/>
                  </a:cubicBezTo>
                  <a:cubicBezTo>
                    <a:pt x="7045" y="31799"/>
                    <a:pt x="6983" y="31242"/>
                    <a:pt x="6909" y="30696"/>
                  </a:cubicBezTo>
                  <a:lnTo>
                    <a:pt x="6834" y="29840"/>
                  </a:lnTo>
                  <a:cubicBezTo>
                    <a:pt x="6809" y="29555"/>
                    <a:pt x="6809" y="29282"/>
                    <a:pt x="6797" y="28984"/>
                  </a:cubicBezTo>
                  <a:cubicBezTo>
                    <a:pt x="6773" y="28563"/>
                    <a:pt x="6785" y="28128"/>
                    <a:pt x="6785" y="27694"/>
                  </a:cubicBezTo>
                  <a:cubicBezTo>
                    <a:pt x="7330" y="27645"/>
                    <a:pt x="8906" y="27471"/>
                    <a:pt x="9613" y="27074"/>
                  </a:cubicBezTo>
                  <a:cubicBezTo>
                    <a:pt x="10332" y="26677"/>
                    <a:pt x="11139" y="25958"/>
                    <a:pt x="11263" y="25101"/>
                  </a:cubicBezTo>
                  <a:cubicBezTo>
                    <a:pt x="11387" y="24246"/>
                    <a:pt x="10803" y="23415"/>
                    <a:pt x="9910" y="23378"/>
                  </a:cubicBezTo>
                  <a:cubicBezTo>
                    <a:pt x="9893" y="23377"/>
                    <a:pt x="9877" y="23377"/>
                    <a:pt x="9860" y="23377"/>
                  </a:cubicBezTo>
                  <a:cubicBezTo>
                    <a:pt x="8646" y="23377"/>
                    <a:pt x="7325" y="25129"/>
                    <a:pt x="6958" y="26156"/>
                  </a:cubicBezTo>
                  <a:cubicBezTo>
                    <a:pt x="6946" y="26193"/>
                    <a:pt x="6884" y="26416"/>
                    <a:pt x="6822" y="26689"/>
                  </a:cubicBezTo>
                  <a:cubicBezTo>
                    <a:pt x="6834" y="26267"/>
                    <a:pt x="6847" y="25834"/>
                    <a:pt x="6884" y="25412"/>
                  </a:cubicBezTo>
                  <a:cubicBezTo>
                    <a:pt x="6983" y="24184"/>
                    <a:pt x="7107" y="22943"/>
                    <a:pt x="7244" y="21691"/>
                  </a:cubicBezTo>
                  <a:cubicBezTo>
                    <a:pt x="7269" y="21443"/>
                    <a:pt x="7294" y="21182"/>
                    <a:pt x="7318" y="20922"/>
                  </a:cubicBezTo>
                  <a:cubicBezTo>
                    <a:pt x="7765" y="20872"/>
                    <a:pt x="9488" y="20699"/>
                    <a:pt x="10221" y="20302"/>
                  </a:cubicBezTo>
                  <a:cubicBezTo>
                    <a:pt x="10940" y="19892"/>
                    <a:pt x="11746" y="19185"/>
                    <a:pt x="11870" y="18317"/>
                  </a:cubicBezTo>
                  <a:cubicBezTo>
                    <a:pt x="11994" y="17474"/>
                    <a:pt x="11412" y="16630"/>
                    <a:pt x="10518" y="16605"/>
                  </a:cubicBezTo>
                  <a:cubicBezTo>
                    <a:pt x="10502" y="16605"/>
                    <a:pt x="10485" y="16604"/>
                    <a:pt x="10468" y="16604"/>
                  </a:cubicBezTo>
                  <a:cubicBezTo>
                    <a:pt x="9253" y="16604"/>
                    <a:pt x="7933" y="18356"/>
                    <a:pt x="7566" y="19371"/>
                  </a:cubicBezTo>
                  <a:cubicBezTo>
                    <a:pt x="7542" y="19409"/>
                    <a:pt x="7479" y="19682"/>
                    <a:pt x="7405" y="19991"/>
                  </a:cubicBezTo>
                  <a:cubicBezTo>
                    <a:pt x="7467" y="19309"/>
                    <a:pt x="7517" y="18640"/>
                    <a:pt x="7542" y="17970"/>
                  </a:cubicBezTo>
                  <a:cubicBezTo>
                    <a:pt x="7603" y="16791"/>
                    <a:pt x="7591" y="15625"/>
                    <a:pt x="7492" y="14497"/>
                  </a:cubicBezTo>
                  <a:cubicBezTo>
                    <a:pt x="7653" y="14484"/>
                    <a:pt x="9662" y="14323"/>
                    <a:pt x="10481" y="13877"/>
                  </a:cubicBezTo>
                  <a:cubicBezTo>
                    <a:pt x="11200" y="13467"/>
                    <a:pt x="12007" y="12760"/>
                    <a:pt x="12131" y="11892"/>
                  </a:cubicBezTo>
                  <a:cubicBezTo>
                    <a:pt x="12255" y="11049"/>
                    <a:pt x="11672" y="10217"/>
                    <a:pt x="10791" y="10180"/>
                  </a:cubicBezTo>
                  <a:cubicBezTo>
                    <a:pt x="10774" y="10180"/>
                    <a:pt x="10757" y="10179"/>
                    <a:pt x="10741" y="10179"/>
                  </a:cubicBezTo>
                  <a:cubicBezTo>
                    <a:pt x="9514" y="10179"/>
                    <a:pt x="8193" y="11931"/>
                    <a:pt x="7826" y="12959"/>
                  </a:cubicBezTo>
                  <a:cubicBezTo>
                    <a:pt x="7802" y="13020"/>
                    <a:pt x="7554" y="14013"/>
                    <a:pt x="7479" y="14373"/>
                  </a:cubicBezTo>
                  <a:lnTo>
                    <a:pt x="7479" y="14323"/>
                  </a:lnTo>
                  <a:cubicBezTo>
                    <a:pt x="7368" y="13144"/>
                    <a:pt x="7107" y="12041"/>
                    <a:pt x="6822" y="10999"/>
                  </a:cubicBezTo>
                  <a:cubicBezTo>
                    <a:pt x="6525" y="9957"/>
                    <a:pt x="6164" y="9002"/>
                    <a:pt x="5805" y="8133"/>
                  </a:cubicBezTo>
                  <a:cubicBezTo>
                    <a:pt x="5458" y="7253"/>
                    <a:pt x="5073" y="6484"/>
                    <a:pt x="4738" y="5801"/>
                  </a:cubicBezTo>
                  <a:cubicBezTo>
                    <a:pt x="4552" y="5429"/>
                    <a:pt x="4366" y="5095"/>
                    <a:pt x="4205" y="4784"/>
                  </a:cubicBezTo>
                  <a:lnTo>
                    <a:pt x="4205" y="4784"/>
                  </a:lnTo>
                  <a:lnTo>
                    <a:pt x="4229" y="4797"/>
                  </a:lnTo>
                  <a:cubicBezTo>
                    <a:pt x="4254" y="4797"/>
                    <a:pt x="4118" y="3296"/>
                    <a:pt x="4105" y="3210"/>
                  </a:cubicBezTo>
                  <a:cubicBezTo>
                    <a:pt x="3882" y="2118"/>
                    <a:pt x="2828" y="158"/>
                    <a:pt x="1600" y="9"/>
                  </a:cubicBezTo>
                  <a:cubicBezTo>
                    <a:pt x="1545" y="3"/>
                    <a:pt x="1491" y="0"/>
                    <a:pt x="1438"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6"/>
            <p:cNvSpPr/>
            <p:nvPr/>
          </p:nvSpPr>
          <p:spPr>
            <a:xfrm>
              <a:off x="1388300" y="3139625"/>
              <a:ext cx="100175" cy="127225"/>
            </a:xfrm>
            <a:custGeom>
              <a:rect b="b" l="l" r="r" t="t"/>
              <a:pathLst>
                <a:path extrusionOk="0" h="5089" w="4007">
                  <a:moveTo>
                    <a:pt x="2462" y="1"/>
                  </a:moveTo>
                  <a:cubicBezTo>
                    <a:pt x="2355" y="1"/>
                    <a:pt x="2245" y="14"/>
                    <a:pt x="2134" y="41"/>
                  </a:cubicBezTo>
                  <a:cubicBezTo>
                    <a:pt x="930" y="314"/>
                    <a:pt x="100" y="2397"/>
                    <a:pt x="13" y="3501"/>
                  </a:cubicBezTo>
                  <a:cubicBezTo>
                    <a:pt x="1" y="3588"/>
                    <a:pt x="50" y="5089"/>
                    <a:pt x="75" y="5089"/>
                  </a:cubicBezTo>
                  <a:cubicBezTo>
                    <a:pt x="75" y="5089"/>
                    <a:pt x="2121" y="4357"/>
                    <a:pt x="2816" y="3687"/>
                  </a:cubicBezTo>
                  <a:cubicBezTo>
                    <a:pt x="3411" y="3104"/>
                    <a:pt x="4006" y="2199"/>
                    <a:pt x="3895" y="1331"/>
                  </a:cubicBezTo>
                  <a:cubicBezTo>
                    <a:pt x="3798" y="595"/>
                    <a:pt x="3191" y="1"/>
                    <a:pt x="2462"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6"/>
            <p:cNvSpPr/>
            <p:nvPr/>
          </p:nvSpPr>
          <p:spPr>
            <a:xfrm>
              <a:off x="702975" y="3307575"/>
              <a:ext cx="755100" cy="782150"/>
            </a:xfrm>
            <a:custGeom>
              <a:rect b="b" l="l" r="r" t="t"/>
              <a:pathLst>
                <a:path extrusionOk="0" h="31286" w="30204">
                  <a:moveTo>
                    <a:pt x="1705" y="0"/>
                  </a:moveTo>
                  <a:cubicBezTo>
                    <a:pt x="1437" y="0"/>
                    <a:pt x="1187" y="48"/>
                    <a:pt x="969" y="157"/>
                  </a:cubicBezTo>
                  <a:cubicBezTo>
                    <a:pt x="174" y="554"/>
                    <a:pt x="1" y="1559"/>
                    <a:pt x="473" y="2278"/>
                  </a:cubicBezTo>
                  <a:cubicBezTo>
                    <a:pt x="944" y="3009"/>
                    <a:pt x="1973" y="3320"/>
                    <a:pt x="2792" y="3382"/>
                  </a:cubicBezTo>
                  <a:cubicBezTo>
                    <a:pt x="2836" y="3385"/>
                    <a:pt x="2882" y="3386"/>
                    <a:pt x="2931" y="3386"/>
                  </a:cubicBezTo>
                  <a:cubicBezTo>
                    <a:pt x="3815" y="3386"/>
                    <a:pt x="5319" y="2866"/>
                    <a:pt x="5707" y="2725"/>
                  </a:cubicBezTo>
                  <a:cubicBezTo>
                    <a:pt x="6030" y="2910"/>
                    <a:pt x="6364" y="3097"/>
                    <a:pt x="6736" y="3320"/>
                  </a:cubicBezTo>
                  <a:cubicBezTo>
                    <a:pt x="7394" y="3717"/>
                    <a:pt x="8126" y="4175"/>
                    <a:pt x="8883" y="4721"/>
                  </a:cubicBezTo>
                  <a:cubicBezTo>
                    <a:pt x="9093" y="4858"/>
                    <a:pt x="9304" y="5032"/>
                    <a:pt x="9515" y="5181"/>
                  </a:cubicBezTo>
                  <a:cubicBezTo>
                    <a:pt x="9106" y="4994"/>
                    <a:pt x="8547" y="4746"/>
                    <a:pt x="8486" y="4721"/>
                  </a:cubicBezTo>
                  <a:cubicBezTo>
                    <a:pt x="8085" y="4594"/>
                    <a:pt x="7515" y="4510"/>
                    <a:pt x="6923" y="4510"/>
                  </a:cubicBezTo>
                  <a:cubicBezTo>
                    <a:pt x="5954" y="4510"/>
                    <a:pt x="4925" y="4735"/>
                    <a:pt x="4479" y="5366"/>
                  </a:cubicBezTo>
                  <a:cubicBezTo>
                    <a:pt x="3958" y="6086"/>
                    <a:pt x="4268" y="7053"/>
                    <a:pt x="5000" y="7475"/>
                  </a:cubicBezTo>
                  <a:cubicBezTo>
                    <a:pt x="5316" y="7654"/>
                    <a:pt x="5681" y="7725"/>
                    <a:pt x="6053" y="7725"/>
                  </a:cubicBezTo>
                  <a:cubicBezTo>
                    <a:pt x="6586" y="7725"/>
                    <a:pt x="7135" y="7578"/>
                    <a:pt x="7580" y="7388"/>
                  </a:cubicBezTo>
                  <a:cubicBezTo>
                    <a:pt x="8374" y="7053"/>
                    <a:pt x="9614" y="5738"/>
                    <a:pt x="9875" y="5454"/>
                  </a:cubicBezTo>
                  <a:cubicBezTo>
                    <a:pt x="10333" y="5801"/>
                    <a:pt x="10793" y="6173"/>
                    <a:pt x="11251" y="6595"/>
                  </a:cubicBezTo>
                  <a:cubicBezTo>
                    <a:pt x="12045" y="7301"/>
                    <a:pt x="12852" y="8108"/>
                    <a:pt x="13558" y="9026"/>
                  </a:cubicBezTo>
                  <a:cubicBezTo>
                    <a:pt x="13608" y="9075"/>
                    <a:pt x="13633" y="9137"/>
                    <a:pt x="13682" y="9187"/>
                  </a:cubicBezTo>
                  <a:cubicBezTo>
                    <a:pt x="13497" y="9062"/>
                    <a:pt x="12430" y="8430"/>
                    <a:pt x="12356" y="8393"/>
                  </a:cubicBezTo>
                  <a:cubicBezTo>
                    <a:pt x="11829" y="8161"/>
                    <a:pt x="10980" y="7974"/>
                    <a:pt x="10169" y="7974"/>
                  </a:cubicBezTo>
                  <a:cubicBezTo>
                    <a:pt x="9415" y="7974"/>
                    <a:pt x="8694" y="8137"/>
                    <a:pt x="8299" y="8579"/>
                  </a:cubicBezTo>
                  <a:cubicBezTo>
                    <a:pt x="7704" y="9249"/>
                    <a:pt x="7902" y="10241"/>
                    <a:pt x="8585" y="10749"/>
                  </a:cubicBezTo>
                  <a:cubicBezTo>
                    <a:pt x="8965" y="11023"/>
                    <a:pt x="9453" y="11128"/>
                    <a:pt x="9946" y="11128"/>
                  </a:cubicBezTo>
                  <a:cubicBezTo>
                    <a:pt x="10370" y="11128"/>
                    <a:pt x="10798" y="11051"/>
                    <a:pt x="11165" y="10936"/>
                  </a:cubicBezTo>
                  <a:cubicBezTo>
                    <a:pt x="12070" y="10663"/>
                    <a:pt x="13646" y="9274"/>
                    <a:pt x="13707" y="9224"/>
                  </a:cubicBezTo>
                  <a:cubicBezTo>
                    <a:pt x="14365" y="10092"/>
                    <a:pt x="14972" y="11035"/>
                    <a:pt x="15531" y="12027"/>
                  </a:cubicBezTo>
                  <a:cubicBezTo>
                    <a:pt x="15940" y="12747"/>
                    <a:pt x="16325" y="13491"/>
                    <a:pt x="16709" y="14247"/>
                  </a:cubicBezTo>
                  <a:cubicBezTo>
                    <a:pt x="16461" y="14086"/>
                    <a:pt x="15468" y="13491"/>
                    <a:pt x="15394" y="13466"/>
                  </a:cubicBezTo>
                  <a:cubicBezTo>
                    <a:pt x="14876" y="13229"/>
                    <a:pt x="14035" y="13042"/>
                    <a:pt x="13227" y="13042"/>
                  </a:cubicBezTo>
                  <a:cubicBezTo>
                    <a:pt x="12469" y="13042"/>
                    <a:pt x="11741" y="13207"/>
                    <a:pt x="11339" y="13652"/>
                  </a:cubicBezTo>
                  <a:cubicBezTo>
                    <a:pt x="10743" y="14322"/>
                    <a:pt x="10942" y="15314"/>
                    <a:pt x="11636" y="15823"/>
                  </a:cubicBezTo>
                  <a:cubicBezTo>
                    <a:pt x="12014" y="16094"/>
                    <a:pt x="12497" y="16196"/>
                    <a:pt x="12985" y="16196"/>
                  </a:cubicBezTo>
                  <a:cubicBezTo>
                    <a:pt x="13411" y="16196"/>
                    <a:pt x="13839" y="16119"/>
                    <a:pt x="14203" y="16009"/>
                  </a:cubicBezTo>
                  <a:cubicBezTo>
                    <a:pt x="15096" y="15736"/>
                    <a:pt x="16610" y="14421"/>
                    <a:pt x="16734" y="14310"/>
                  </a:cubicBezTo>
                  <a:cubicBezTo>
                    <a:pt x="16907" y="14644"/>
                    <a:pt x="17081" y="14980"/>
                    <a:pt x="17255" y="15327"/>
                  </a:cubicBezTo>
                  <a:cubicBezTo>
                    <a:pt x="17813" y="16443"/>
                    <a:pt x="18359" y="17571"/>
                    <a:pt x="18941" y="18663"/>
                  </a:cubicBezTo>
                  <a:cubicBezTo>
                    <a:pt x="19140" y="19048"/>
                    <a:pt x="19351" y="19420"/>
                    <a:pt x="19562" y="19779"/>
                  </a:cubicBezTo>
                  <a:cubicBezTo>
                    <a:pt x="19190" y="19556"/>
                    <a:pt x="18495" y="19147"/>
                    <a:pt x="18433" y="19122"/>
                  </a:cubicBezTo>
                  <a:cubicBezTo>
                    <a:pt x="17915" y="18885"/>
                    <a:pt x="17074" y="18698"/>
                    <a:pt x="16266" y="18698"/>
                  </a:cubicBezTo>
                  <a:cubicBezTo>
                    <a:pt x="15508" y="18698"/>
                    <a:pt x="14780" y="18863"/>
                    <a:pt x="14377" y="19308"/>
                  </a:cubicBezTo>
                  <a:cubicBezTo>
                    <a:pt x="13782" y="19978"/>
                    <a:pt x="13980" y="20970"/>
                    <a:pt x="14675" y="21479"/>
                  </a:cubicBezTo>
                  <a:cubicBezTo>
                    <a:pt x="15052" y="21750"/>
                    <a:pt x="15536" y="21852"/>
                    <a:pt x="16024" y="21852"/>
                  </a:cubicBezTo>
                  <a:cubicBezTo>
                    <a:pt x="16450" y="21852"/>
                    <a:pt x="16878" y="21775"/>
                    <a:pt x="17243" y="21665"/>
                  </a:cubicBezTo>
                  <a:cubicBezTo>
                    <a:pt x="18048" y="21429"/>
                    <a:pt x="19338" y="20338"/>
                    <a:pt x="19699" y="20027"/>
                  </a:cubicBezTo>
                  <a:cubicBezTo>
                    <a:pt x="20058" y="20636"/>
                    <a:pt x="20418" y="21231"/>
                    <a:pt x="20802" y="21802"/>
                  </a:cubicBezTo>
                  <a:cubicBezTo>
                    <a:pt x="20976" y="22050"/>
                    <a:pt x="21137" y="22310"/>
                    <a:pt x="21323" y="22533"/>
                  </a:cubicBezTo>
                  <a:cubicBezTo>
                    <a:pt x="21497" y="22756"/>
                    <a:pt x="21670" y="22979"/>
                    <a:pt x="21832" y="23203"/>
                  </a:cubicBezTo>
                  <a:cubicBezTo>
                    <a:pt x="22204" y="23662"/>
                    <a:pt x="22551" y="24084"/>
                    <a:pt x="22911" y="24493"/>
                  </a:cubicBezTo>
                  <a:cubicBezTo>
                    <a:pt x="23084" y="24704"/>
                    <a:pt x="23258" y="24890"/>
                    <a:pt x="23432" y="25088"/>
                  </a:cubicBezTo>
                  <a:cubicBezTo>
                    <a:pt x="23097" y="24803"/>
                    <a:pt x="22538" y="24357"/>
                    <a:pt x="22489" y="24319"/>
                  </a:cubicBezTo>
                  <a:cubicBezTo>
                    <a:pt x="21875" y="23926"/>
                    <a:pt x="20729" y="23521"/>
                    <a:pt x="19743" y="23521"/>
                  </a:cubicBezTo>
                  <a:cubicBezTo>
                    <a:pt x="19237" y="23521"/>
                    <a:pt x="18774" y="23628"/>
                    <a:pt x="18445" y="23897"/>
                  </a:cubicBezTo>
                  <a:cubicBezTo>
                    <a:pt x="17764" y="24456"/>
                    <a:pt x="17800" y="25473"/>
                    <a:pt x="18409" y="26080"/>
                  </a:cubicBezTo>
                  <a:cubicBezTo>
                    <a:pt x="18883" y="26545"/>
                    <a:pt x="19624" y="26705"/>
                    <a:pt x="20313" y="26705"/>
                  </a:cubicBezTo>
                  <a:cubicBezTo>
                    <a:pt x="20526" y="26705"/>
                    <a:pt x="20733" y="26690"/>
                    <a:pt x="20926" y="26664"/>
                  </a:cubicBezTo>
                  <a:cubicBezTo>
                    <a:pt x="21832" y="26527"/>
                    <a:pt x="23469" y="25485"/>
                    <a:pt x="23668" y="25361"/>
                  </a:cubicBezTo>
                  <a:cubicBezTo>
                    <a:pt x="24101" y="25857"/>
                    <a:pt x="24536" y="26328"/>
                    <a:pt x="24945" y="26763"/>
                  </a:cubicBezTo>
                  <a:cubicBezTo>
                    <a:pt x="26223" y="28139"/>
                    <a:pt x="27351" y="29244"/>
                    <a:pt x="28145" y="30000"/>
                  </a:cubicBezTo>
                  <a:cubicBezTo>
                    <a:pt x="28952" y="30757"/>
                    <a:pt x="29423" y="31179"/>
                    <a:pt x="29423" y="31179"/>
                  </a:cubicBezTo>
                  <a:lnTo>
                    <a:pt x="29435" y="31179"/>
                  </a:lnTo>
                  <a:cubicBezTo>
                    <a:pt x="29518" y="31250"/>
                    <a:pt x="29619" y="31285"/>
                    <a:pt x="29719" y="31285"/>
                  </a:cubicBezTo>
                  <a:cubicBezTo>
                    <a:pt x="29843" y="31285"/>
                    <a:pt x="29966" y="31232"/>
                    <a:pt x="30055" y="31129"/>
                  </a:cubicBezTo>
                  <a:cubicBezTo>
                    <a:pt x="30204" y="30942"/>
                    <a:pt x="30179" y="30670"/>
                    <a:pt x="29994" y="30521"/>
                  </a:cubicBezTo>
                  <a:cubicBezTo>
                    <a:pt x="29994" y="30521"/>
                    <a:pt x="29522" y="30124"/>
                    <a:pt x="28715" y="29393"/>
                  </a:cubicBezTo>
                  <a:cubicBezTo>
                    <a:pt x="27910" y="28660"/>
                    <a:pt x="26781" y="27594"/>
                    <a:pt x="25466" y="26254"/>
                  </a:cubicBezTo>
                  <a:cubicBezTo>
                    <a:pt x="25094" y="25870"/>
                    <a:pt x="24697" y="25448"/>
                    <a:pt x="24300" y="25026"/>
                  </a:cubicBezTo>
                  <a:cubicBezTo>
                    <a:pt x="24473" y="24853"/>
                    <a:pt x="25788" y="23426"/>
                    <a:pt x="26086" y="22558"/>
                  </a:cubicBezTo>
                  <a:cubicBezTo>
                    <a:pt x="26347" y="21777"/>
                    <a:pt x="26471" y="20710"/>
                    <a:pt x="25975" y="19991"/>
                  </a:cubicBezTo>
                  <a:cubicBezTo>
                    <a:pt x="25677" y="19555"/>
                    <a:pt x="25191" y="19299"/>
                    <a:pt x="24703" y="19299"/>
                  </a:cubicBezTo>
                  <a:cubicBezTo>
                    <a:pt x="24398" y="19299"/>
                    <a:pt x="24091" y="19399"/>
                    <a:pt x="23828" y="19618"/>
                  </a:cubicBezTo>
                  <a:cubicBezTo>
                    <a:pt x="22874" y="20412"/>
                    <a:pt x="23084" y="22645"/>
                    <a:pt x="23494" y="23662"/>
                  </a:cubicBezTo>
                  <a:cubicBezTo>
                    <a:pt x="23519" y="23736"/>
                    <a:pt x="23928" y="24468"/>
                    <a:pt x="24139" y="24840"/>
                  </a:cubicBezTo>
                  <a:cubicBezTo>
                    <a:pt x="23903" y="24580"/>
                    <a:pt x="23655" y="24332"/>
                    <a:pt x="23407" y="24046"/>
                  </a:cubicBezTo>
                  <a:cubicBezTo>
                    <a:pt x="23059" y="23662"/>
                    <a:pt x="22687" y="23227"/>
                    <a:pt x="22340" y="22819"/>
                  </a:cubicBezTo>
                  <a:cubicBezTo>
                    <a:pt x="22154" y="22595"/>
                    <a:pt x="21981" y="22372"/>
                    <a:pt x="21794" y="22149"/>
                  </a:cubicBezTo>
                  <a:cubicBezTo>
                    <a:pt x="21609" y="21926"/>
                    <a:pt x="21460" y="21689"/>
                    <a:pt x="21286" y="21454"/>
                  </a:cubicBezTo>
                  <a:cubicBezTo>
                    <a:pt x="21050" y="21119"/>
                    <a:pt x="20815" y="20747"/>
                    <a:pt x="20579" y="20375"/>
                  </a:cubicBezTo>
                  <a:cubicBezTo>
                    <a:pt x="21000" y="20040"/>
                    <a:pt x="22216" y="19023"/>
                    <a:pt x="22588" y="18316"/>
                  </a:cubicBezTo>
                  <a:cubicBezTo>
                    <a:pt x="22973" y="17584"/>
                    <a:pt x="23246" y="16542"/>
                    <a:pt x="22874" y="15749"/>
                  </a:cubicBezTo>
                  <a:cubicBezTo>
                    <a:pt x="22613" y="15210"/>
                    <a:pt x="22079" y="14860"/>
                    <a:pt x="21518" y="14860"/>
                  </a:cubicBezTo>
                  <a:cubicBezTo>
                    <a:pt x="21278" y="14860"/>
                    <a:pt x="21033" y="14924"/>
                    <a:pt x="20802" y="15066"/>
                  </a:cubicBezTo>
                  <a:cubicBezTo>
                    <a:pt x="19748" y="15699"/>
                    <a:pt x="19611" y="17932"/>
                    <a:pt x="19859" y="19010"/>
                  </a:cubicBezTo>
                  <a:cubicBezTo>
                    <a:pt x="19872" y="19048"/>
                    <a:pt x="19947" y="19271"/>
                    <a:pt x="20046" y="19531"/>
                  </a:cubicBezTo>
                  <a:cubicBezTo>
                    <a:pt x="19823" y="19159"/>
                    <a:pt x="19599" y="18800"/>
                    <a:pt x="19388" y="18428"/>
                  </a:cubicBezTo>
                  <a:cubicBezTo>
                    <a:pt x="18793" y="17348"/>
                    <a:pt x="18222" y="16245"/>
                    <a:pt x="17640" y="15128"/>
                  </a:cubicBezTo>
                  <a:cubicBezTo>
                    <a:pt x="17527" y="14905"/>
                    <a:pt x="17403" y="14669"/>
                    <a:pt x="17279" y="14446"/>
                  </a:cubicBezTo>
                  <a:cubicBezTo>
                    <a:pt x="17627" y="14161"/>
                    <a:pt x="18966" y="13069"/>
                    <a:pt x="19351" y="12325"/>
                  </a:cubicBezTo>
                  <a:cubicBezTo>
                    <a:pt x="19735" y="11593"/>
                    <a:pt x="20021" y="10551"/>
                    <a:pt x="19636" y="9757"/>
                  </a:cubicBezTo>
                  <a:cubicBezTo>
                    <a:pt x="19385" y="9219"/>
                    <a:pt x="18848" y="8869"/>
                    <a:pt x="18284" y="8869"/>
                  </a:cubicBezTo>
                  <a:cubicBezTo>
                    <a:pt x="18043" y="8869"/>
                    <a:pt x="17796" y="8934"/>
                    <a:pt x="17565" y="9075"/>
                  </a:cubicBezTo>
                  <a:cubicBezTo>
                    <a:pt x="16510" y="9707"/>
                    <a:pt x="16374" y="11940"/>
                    <a:pt x="16634" y="13020"/>
                  </a:cubicBezTo>
                  <a:cubicBezTo>
                    <a:pt x="16634" y="13056"/>
                    <a:pt x="16734" y="13317"/>
                    <a:pt x="16833" y="13615"/>
                  </a:cubicBezTo>
                  <a:cubicBezTo>
                    <a:pt x="16510" y="13020"/>
                    <a:pt x="16188" y="12424"/>
                    <a:pt x="15841" y="11854"/>
                  </a:cubicBezTo>
                  <a:cubicBezTo>
                    <a:pt x="15233" y="10837"/>
                    <a:pt x="14588" y="9869"/>
                    <a:pt x="13881" y="8988"/>
                  </a:cubicBezTo>
                  <a:cubicBezTo>
                    <a:pt x="14005" y="8889"/>
                    <a:pt x="15605" y="7648"/>
                    <a:pt x="16027" y="6818"/>
                  </a:cubicBezTo>
                  <a:cubicBezTo>
                    <a:pt x="16411" y="6086"/>
                    <a:pt x="16697" y="5044"/>
                    <a:pt x="16312" y="4263"/>
                  </a:cubicBezTo>
                  <a:cubicBezTo>
                    <a:pt x="16060" y="3715"/>
                    <a:pt x="15521" y="3368"/>
                    <a:pt x="14957" y="3368"/>
                  </a:cubicBezTo>
                  <a:cubicBezTo>
                    <a:pt x="14716" y="3368"/>
                    <a:pt x="14471" y="3431"/>
                    <a:pt x="14241" y="3568"/>
                  </a:cubicBezTo>
                  <a:cubicBezTo>
                    <a:pt x="13186" y="4213"/>
                    <a:pt x="13050" y="6446"/>
                    <a:pt x="13310" y="7513"/>
                  </a:cubicBezTo>
                  <a:cubicBezTo>
                    <a:pt x="13323" y="7599"/>
                    <a:pt x="13670" y="8554"/>
                    <a:pt x="13806" y="8889"/>
                  </a:cubicBezTo>
                  <a:cubicBezTo>
                    <a:pt x="13794" y="8877"/>
                    <a:pt x="13782" y="8864"/>
                    <a:pt x="13782" y="8852"/>
                  </a:cubicBezTo>
                  <a:cubicBezTo>
                    <a:pt x="13037" y="7934"/>
                    <a:pt x="12207" y="7140"/>
                    <a:pt x="11388" y="6433"/>
                  </a:cubicBezTo>
                  <a:cubicBezTo>
                    <a:pt x="10570" y="5726"/>
                    <a:pt x="9738" y="5131"/>
                    <a:pt x="8957" y="4610"/>
                  </a:cubicBezTo>
                  <a:cubicBezTo>
                    <a:pt x="8188" y="4076"/>
                    <a:pt x="7444" y="3643"/>
                    <a:pt x="6786" y="3258"/>
                  </a:cubicBezTo>
                  <a:cubicBezTo>
                    <a:pt x="6427" y="3047"/>
                    <a:pt x="6091" y="2874"/>
                    <a:pt x="5782" y="2700"/>
                  </a:cubicBezTo>
                  <a:lnTo>
                    <a:pt x="5807" y="2700"/>
                  </a:lnTo>
                  <a:cubicBezTo>
                    <a:pt x="5831" y="2687"/>
                    <a:pt x="4889" y="1509"/>
                    <a:pt x="4826" y="1435"/>
                  </a:cubicBezTo>
                  <a:cubicBezTo>
                    <a:pt x="4198" y="806"/>
                    <a:pt x="2806" y="0"/>
                    <a:pt x="1705"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0" name="Google Shape;150;p26"/>
          <p:cNvSpPr txBox="1"/>
          <p:nvPr>
            <p:ph idx="2" type="title"/>
          </p:nvPr>
        </p:nvSpPr>
        <p:spPr>
          <a:xfrm>
            <a:off x="3500125" y="771175"/>
            <a:ext cx="4401300" cy="23715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000000"/>
              </a:buClr>
              <a:buSzPts val="6000"/>
              <a:buFont typeface="Arial"/>
              <a:buNone/>
            </a:pPr>
            <a:r>
              <a:rPr lang="en-US" sz="6000">
                <a:solidFill>
                  <a:schemeClr val="dk1"/>
                </a:solidFill>
              </a:rPr>
              <a:t>What is Javascript?</a:t>
            </a:r>
            <a:endParaRPr>
              <a:solidFill>
                <a:srgbClr val="434343"/>
              </a:solidFill>
            </a:endParaRPr>
          </a:p>
        </p:txBody>
      </p:sp>
      <p:grpSp>
        <p:nvGrpSpPr>
          <p:cNvPr id="151" name="Google Shape;151;p26"/>
          <p:cNvGrpSpPr/>
          <p:nvPr/>
        </p:nvGrpSpPr>
        <p:grpSpPr>
          <a:xfrm>
            <a:off x="6795904" y="3307981"/>
            <a:ext cx="1479755" cy="1642185"/>
            <a:chOff x="5863018" y="3309697"/>
            <a:chExt cx="1479755" cy="1642185"/>
          </a:xfrm>
        </p:grpSpPr>
        <p:sp>
          <p:nvSpPr>
            <p:cNvPr id="152" name="Google Shape;152;p26"/>
            <p:cNvSpPr/>
            <p:nvPr/>
          </p:nvSpPr>
          <p:spPr>
            <a:xfrm rot="171602">
              <a:off x="6289847" y="3325356"/>
              <a:ext cx="665411" cy="1511980"/>
            </a:xfrm>
            <a:custGeom>
              <a:rect b="b" l="l" r="r" t="t"/>
              <a:pathLst>
                <a:path extrusionOk="0" h="35797" w="15754">
                  <a:moveTo>
                    <a:pt x="7802" y="0"/>
                  </a:moveTo>
                  <a:cubicBezTo>
                    <a:pt x="7802" y="0"/>
                    <a:pt x="1" y="8050"/>
                    <a:pt x="50" y="17936"/>
                  </a:cubicBezTo>
                  <a:cubicBezTo>
                    <a:pt x="87" y="27822"/>
                    <a:pt x="7951" y="35797"/>
                    <a:pt x="7951" y="35797"/>
                  </a:cubicBezTo>
                  <a:cubicBezTo>
                    <a:pt x="7951" y="35797"/>
                    <a:pt x="15753" y="27747"/>
                    <a:pt x="15704" y="17874"/>
                  </a:cubicBezTo>
                  <a:cubicBezTo>
                    <a:pt x="15666" y="7988"/>
                    <a:pt x="7802" y="0"/>
                    <a:pt x="7802"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6"/>
            <p:cNvSpPr/>
            <p:nvPr/>
          </p:nvSpPr>
          <p:spPr>
            <a:xfrm rot="171602">
              <a:off x="5878938" y="4251772"/>
              <a:ext cx="608813" cy="653331"/>
            </a:xfrm>
            <a:custGeom>
              <a:rect b="b" l="l" r="r" t="t"/>
              <a:pathLst>
                <a:path extrusionOk="0" h="15468" w="14414">
                  <a:moveTo>
                    <a:pt x="285" y="1"/>
                  </a:moveTo>
                  <a:cubicBezTo>
                    <a:pt x="285" y="1"/>
                    <a:pt x="1" y="6487"/>
                    <a:pt x="3821" y="10767"/>
                  </a:cubicBezTo>
                  <a:cubicBezTo>
                    <a:pt x="7641" y="15034"/>
                    <a:pt x="14116" y="15468"/>
                    <a:pt x="14116" y="15468"/>
                  </a:cubicBezTo>
                  <a:cubicBezTo>
                    <a:pt x="14116" y="15468"/>
                    <a:pt x="14414" y="8981"/>
                    <a:pt x="10580" y="4714"/>
                  </a:cubicBezTo>
                  <a:cubicBezTo>
                    <a:pt x="6760" y="434"/>
                    <a:pt x="286" y="1"/>
                    <a:pt x="285"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6"/>
            <p:cNvSpPr/>
            <p:nvPr/>
          </p:nvSpPr>
          <p:spPr>
            <a:xfrm rot="171602">
              <a:off x="6713134" y="4300853"/>
              <a:ext cx="611981" cy="631875"/>
            </a:xfrm>
            <a:custGeom>
              <a:rect b="b" l="l" r="r" t="t"/>
              <a:pathLst>
                <a:path extrusionOk="0" h="14960" w="14489">
                  <a:moveTo>
                    <a:pt x="14439" y="0"/>
                  </a:moveTo>
                  <a:cubicBezTo>
                    <a:pt x="14438" y="0"/>
                    <a:pt x="7951" y="199"/>
                    <a:pt x="3970" y="4329"/>
                  </a:cubicBezTo>
                  <a:cubicBezTo>
                    <a:pt x="1" y="8460"/>
                    <a:pt x="51" y="14959"/>
                    <a:pt x="51" y="14959"/>
                  </a:cubicBezTo>
                  <a:cubicBezTo>
                    <a:pt x="51" y="14959"/>
                    <a:pt x="6537" y="14761"/>
                    <a:pt x="10519" y="10630"/>
                  </a:cubicBezTo>
                  <a:cubicBezTo>
                    <a:pt x="14488" y="6500"/>
                    <a:pt x="14439" y="0"/>
                    <a:pt x="14439"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6"/>
            <p:cNvSpPr/>
            <p:nvPr/>
          </p:nvSpPr>
          <p:spPr>
            <a:xfrm rot="171602">
              <a:off x="6344840" y="3325368"/>
              <a:ext cx="555931" cy="1511980"/>
            </a:xfrm>
            <a:custGeom>
              <a:rect b="b" l="l" r="r" t="t"/>
              <a:pathLst>
                <a:path extrusionOk="0" h="35797" w="13162">
                  <a:moveTo>
                    <a:pt x="6351" y="0"/>
                  </a:moveTo>
                  <a:lnTo>
                    <a:pt x="6414" y="12417"/>
                  </a:lnTo>
                  <a:lnTo>
                    <a:pt x="6414" y="12417"/>
                  </a:lnTo>
                  <a:lnTo>
                    <a:pt x="2246" y="8807"/>
                  </a:lnTo>
                  <a:lnTo>
                    <a:pt x="2060" y="9030"/>
                  </a:lnTo>
                  <a:lnTo>
                    <a:pt x="6414" y="12789"/>
                  </a:lnTo>
                  <a:lnTo>
                    <a:pt x="6450" y="21731"/>
                  </a:lnTo>
                  <a:lnTo>
                    <a:pt x="199" y="16199"/>
                  </a:lnTo>
                  <a:lnTo>
                    <a:pt x="1" y="16411"/>
                  </a:lnTo>
                  <a:lnTo>
                    <a:pt x="6450" y="22116"/>
                  </a:lnTo>
                  <a:lnTo>
                    <a:pt x="6488" y="30265"/>
                  </a:lnTo>
                  <a:lnTo>
                    <a:pt x="1762" y="26557"/>
                  </a:lnTo>
                  <a:lnTo>
                    <a:pt x="1588" y="26780"/>
                  </a:lnTo>
                  <a:lnTo>
                    <a:pt x="6488" y="30625"/>
                  </a:lnTo>
                  <a:lnTo>
                    <a:pt x="6513" y="35797"/>
                  </a:lnTo>
                  <a:lnTo>
                    <a:pt x="6798" y="35797"/>
                  </a:lnTo>
                  <a:lnTo>
                    <a:pt x="6773" y="30513"/>
                  </a:lnTo>
                  <a:lnTo>
                    <a:pt x="6786" y="30501"/>
                  </a:lnTo>
                  <a:lnTo>
                    <a:pt x="6773" y="30488"/>
                  </a:lnTo>
                  <a:lnTo>
                    <a:pt x="6761" y="26730"/>
                  </a:lnTo>
                  <a:lnTo>
                    <a:pt x="6786" y="26755"/>
                  </a:lnTo>
                  <a:lnTo>
                    <a:pt x="13161" y="21012"/>
                  </a:lnTo>
                  <a:lnTo>
                    <a:pt x="12963" y="20801"/>
                  </a:lnTo>
                  <a:lnTo>
                    <a:pt x="6761" y="26383"/>
                  </a:lnTo>
                  <a:lnTo>
                    <a:pt x="6723" y="18693"/>
                  </a:lnTo>
                  <a:lnTo>
                    <a:pt x="6773" y="18718"/>
                  </a:lnTo>
                  <a:lnTo>
                    <a:pt x="12156" y="10841"/>
                  </a:lnTo>
                  <a:lnTo>
                    <a:pt x="11921" y="10680"/>
                  </a:lnTo>
                  <a:lnTo>
                    <a:pt x="6723" y="18283"/>
                  </a:lnTo>
                  <a:lnTo>
                    <a:pt x="6649"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6"/>
            <p:cNvSpPr/>
            <p:nvPr/>
          </p:nvSpPr>
          <p:spPr>
            <a:xfrm rot="171602">
              <a:off x="5886275" y="4248084"/>
              <a:ext cx="593607" cy="661188"/>
            </a:xfrm>
            <a:custGeom>
              <a:rect b="b" l="l" r="r" t="t"/>
              <a:pathLst>
                <a:path extrusionOk="0" h="15654" w="14054">
                  <a:moveTo>
                    <a:pt x="224" y="0"/>
                  </a:moveTo>
                  <a:lnTo>
                    <a:pt x="0" y="187"/>
                  </a:lnTo>
                  <a:lnTo>
                    <a:pt x="4714" y="5446"/>
                  </a:lnTo>
                  <a:lnTo>
                    <a:pt x="1649" y="5483"/>
                  </a:lnTo>
                  <a:lnTo>
                    <a:pt x="1662" y="5769"/>
                  </a:lnTo>
                  <a:lnTo>
                    <a:pt x="4962" y="5731"/>
                  </a:lnTo>
                  <a:lnTo>
                    <a:pt x="8311" y="9477"/>
                  </a:lnTo>
                  <a:lnTo>
                    <a:pt x="3609" y="9477"/>
                  </a:lnTo>
                  <a:lnTo>
                    <a:pt x="3609" y="9763"/>
                  </a:lnTo>
                  <a:lnTo>
                    <a:pt x="8571" y="9763"/>
                  </a:lnTo>
                  <a:lnTo>
                    <a:pt x="11622" y="13173"/>
                  </a:lnTo>
                  <a:lnTo>
                    <a:pt x="8261" y="13371"/>
                  </a:lnTo>
                  <a:lnTo>
                    <a:pt x="8286" y="13657"/>
                  </a:lnTo>
                  <a:lnTo>
                    <a:pt x="11858" y="13446"/>
                  </a:lnTo>
                  <a:lnTo>
                    <a:pt x="13843" y="15654"/>
                  </a:lnTo>
                  <a:lnTo>
                    <a:pt x="14053" y="15468"/>
                  </a:lnTo>
                  <a:lnTo>
                    <a:pt x="10580" y="11585"/>
                  </a:lnTo>
                  <a:lnTo>
                    <a:pt x="11139" y="6649"/>
                  </a:lnTo>
                  <a:lnTo>
                    <a:pt x="10853" y="6624"/>
                  </a:lnTo>
                  <a:lnTo>
                    <a:pt x="10332" y="11301"/>
                  </a:lnTo>
                  <a:lnTo>
                    <a:pt x="7467" y="8100"/>
                  </a:lnTo>
                  <a:lnTo>
                    <a:pt x="7492" y="8100"/>
                  </a:lnTo>
                  <a:lnTo>
                    <a:pt x="6797" y="2605"/>
                  </a:lnTo>
                  <a:lnTo>
                    <a:pt x="6512" y="2643"/>
                  </a:lnTo>
                  <a:lnTo>
                    <a:pt x="7157" y="7753"/>
                  </a:lnTo>
                  <a:lnTo>
                    <a:pt x="224"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6"/>
            <p:cNvSpPr/>
            <p:nvPr/>
          </p:nvSpPr>
          <p:spPr>
            <a:xfrm rot="171602">
              <a:off x="6710515" y="4296658"/>
              <a:ext cx="616669" cy="640238"/>
            </a:xfrm>
            <a:custGeom>
              <a:rect b="b" l="l" r="r" t="t"/>
              <a:pathLst>
                <a:path extrusionOk="0" h="15158" w="14600">
                  <a:moveTo>
                    <a:pt x="14402" y="0"/>
                  </a:moveTo>
                  <a:lnTo>
                    <a:pt x="9502" y="5086"/>
                  </a:lnTo>
                  <a:lnTo>
                    <a:pt x="9242" y="2046"/>
                  </a:lnTo>
                  <a:lnTo>
                    <a:pt x="8956" y="2071"/>
                  </a:lnTo>
                  <a:lnTo>
                    <a:pt x="9242" y="5358"/>
                  </a:lnTo>
                  <a:lnTo>
                    <a:pt x="5756" y="8980"/>
                  </a:lnTo>
                  <a:lnTo>
                    <a:pt x="5396" y="4292"/>
                  </a:lnTo>
                  <a:lnTo>
                    <a:pt x="5111" y="4304"/>
                  </a:lnTo>
                  <a:lnTo>
                    <a:pt x="5483" y="9253"/>
                  </a:lnTo>
                  <a:lnTo>
                    <a:pt x="2320" y="12553"/>
                  </a:lnTo>
                  <a:lnTo>
                    <a:pt x="1874" y="9228"/>
                  </a:lnTo>
                  <a:lnTo>
                    <a:pt x="1588" y="9265"/>
                  </a:lnTo>
                  <a:lnTo>
                    <a:pt x="2059" y="12813"/>
                  </a:lnTo>
                  <a:lnTo>
                    <a:pt x="0" y="14959"/>
                  </a:lnTo>
                  <a:lnTo>
                    <a:pt x="212" y="15157"/>
                  </a:lnTo>
                  <a:lnTo>
                    <a:pt x="3821" y="11399"/>
                  </a:lnTo>
                  <a:lnTo>
                    <a:pt x="8782" y="11597"/>
                  </a:lnTo>
                  <a:lnTo>
                    <a:pt x="8795" y="11299"/>
                  </a:lnTo>
                  <a:lnTo>
                    <a:pt x="4094" y="11126"/>
                  </a:lnTo>
                  <a:lnTo>
                    <a:pt x="7059" y="8038"/>
                  </a:lnTo>
                  <a:lnTo>
                    <a:pt x="7070" y="8050"/>
                  </a:lnTo>
                  <a:lnTo>
                    <a:pt x="12491" y="6958"/>
                  </a:lnTo>
                  <a:lnTo>
                    <a:pt x="12442" y="6673"/>
                  </a:lnTo>
                  <a:lnTo>
                    <a:pt x="7393" y="7702"/>
                  </a:lnTo>
                  <a:lnTo>
                    <a:pt x="7393" y="7702"/>
                  </a:lnTo>
                  <a:lnTo>
                    <a:pt x="14600" y="199"/>
                  </a:lnTo>
                  <a:lnTo>
                    <a:pt x="14402"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8" name="Google Shape;158;p26"/>
          <p:cNvPicPr preferRelativeResize="0"/>
          <p:nvPr/>
        </p:nvPicPr>
        <p:blipFill rotWithShape="1">
          <a:blip r:embed="rId3">
            <a:alphaModFix/>
          </a:blip>
          <a:srcRect b="0" l="0" r="0" t="0"/>
          <a:stretch/>
        </p:blipFill>
        <p:spPr>
          <a:xfrm>
            <a:off x="-370794" y="4333539"/>
            <a:ext cx="2416038" cy="123325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162" name="Shape 162"/>
        <p:cNvGrpSpPr/>
        <p:nvPr/>
      </p:nvGrpSpPr>
      <p:grpSpPr>
        <a:xfrm>
          <a:off x="0" y="0"/>
          <a:ext cx="0" cy="0"/>
          <a:chOff x="0" y="0"/>
          <a:chExt cx="0" cy="0"/>
        </a:xfrm>
      </p:grpSpPr>
      <p:sp>
        <p:nvSpPr>
          <p:cNvPr id="163" name="Google Shape;163;p27"/>
          <p:cNvSpPr txBox="1"/>
          <p:nvPr>
            <p:ph idx="2" type="title"/>
          </p:nvPr>
        </p:nvSpPr>
        <p:spPr>
          <a:xfrm>
            <a:off x="705000" y="341500"/>
            <a:ext cx="7734000" cy="531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HTML</a:t>
            </a:r>
            <a:r>
              <a:rPr lang="en-US"/>
              <a:t> Vs CSS Vs Javascript</a:t>
            </a:r>
            <a:endParaRPr>
              <a:solidFill>
                <a:srgbClr val="FFC39F"/>
              </a:solidFill>
            </a:endParaRPr>
          </a:p>
        </p:txBody>
      </p:sp>
      <p:pic>
        <p:nvPicPr>
          <p:cNvPr id="164" name="Google Shape;164;p27"/>
          <p:cNvPicPr preferRelativeResize="0"/>
          <p:nvPr/>
        </p:nvPicPr>
        <p:blipFill rotWithShape="1">
          <a:blip r:embed="rId3">
            <a:alphaModFix/>
          </a:blip>
          <a:srcRect b="0" l="0" r="0" t="0"/>
          <a:stretch/>
        </p:blipFill>
        <p:spPr>
          <a:xfrm>
            <a:off x="-323898" y="4295923"/>
            <a:ext cx="2416040" cy="1233254"/>
          </a:xfrm>
          <a:prstGeom prst="rect">
            <a:avLst/>
          </a:prstGeom>
          <a:noFill/>
          <a:ln>
            <a:noFill/>
          </a:ln>
        </p:spPr>
      </p:pic>
      <p:pic>
        <p:nvPicPr>
          <p:cNvPr id="165" name="Google Shape;165;p27"/>
          <p:cNvPicPr preferRelativeResize="0"/>
          <p:nvPr/>
        </p:nvPicPr>
        <p:blipFill rotWithShape="1">
          <a:blip r:embed="rId4">
            <a:alphaModFix/>
          </a:blip>
          <a:srcRect b="0" l="0" r="0" t="0"/>
          <a:stretch/>
        </p:blipFill>
        <p:spPr>
          <a:xfrm>
            <a:off x="1152525" y="1446850"/>
            <a:ext cx="6838950" cy="2914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169" name="Shape 169"/>
        <p:cNvGrpSpPr/>
        <p:nvPr/>
      </p:nvGrpSpPr>
      <p:grpSpPr>
        <a:xfrm>
          <a:off x="0" y="0"/>
          <a:ext cx="0" cy="0"/>
          <a:chOff x="0" y="0"/>
          <a:chExt cx="0" cy="0"/>
        </a:xfrm>
      </p:grpSpPr>
      <p:sp>
        <p:nvSpPr>
          <p:cNvPr id="170" name="Google Shape;170;p28"/>
          <p:cNvSpPr txBox="1"/>
          <p:nvPr>
            <p:ph idx="2" type="title"/>
          </p:nvPr>
        </p:nvSpPr>
        <p:spPr>
          <a:xfrm>
            <a:off x="705000" y="341500"/>
            <a:ext cx="7734000" cy="531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What is Javascript?</a:t>
            </a:r>
            <a:endParaRPr>
              <a:solidFill>
                <a:srgbClr val="FFC39F"/>
              </a:solidFill>
            </a:endParaRPr>
          </a:p>
        </p:txBody>
      </p:sp>
      <p:sp>
        <p:nvSpPr>
          <p:cNvPr id="171" name="Google Shape;171;p28"/>
          <p:cNvSpPr txBox="1"/>
          <p:nvPr>
            <p:ph type="title"/>
          </p:nvPr>
        </p:nvSpPr>
        <p:spPr>
          <a:xfrm>
            <a:off x="504275" y="945125"/>
            <a:ext cx="4201500" cy="3623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rPr lang="en-US"/>
              <a:t>⚡</a:t>
            </a:r>
            <a:r>
              <a:rPr lang="en-US"/>
              <a:t>JavaScript is a simple scripting language invented specifically for use in web browsers to make websites more dynamic.</a:t>
            </a:r>
            <a:endParaRPr/>
          </a:p>
          <a:p>
            <a:pPr indent="0" lvl="0" marL="0" rtl="0" algn="l">
              <a:lnSpc>
                <a:spcPct val="100000"/>
              </a:lnSpc>
              <a:spcBef>
                <a:spcPts val="0"/>
              </a:spcBef>
              <a:spcAft>
                <a:spcPts val="0"/>
              </a:spcAft>
              <a:buSzPts val="1600"/>
              <a:buNone/>
            </a:pPr>
            <a:br>
              <a:rPr lang="en-US"/>
            </a:br>
            <a:r>
              <a:rPr lang="en-US"/>
              <a:t>⚡ </a:t>
            </a:r>
            <a:r>
              <a:rPr lang="en-US"/>
              <a:t>Adding JavaScript to your code allows you to change how the document looks completely, from changing text, to changing colours, to changing the options available in a drop-down list (and much, much more!).</a:t>
            </a:r>
            <a:endParaRPr/>
          </a:p>
          <a:p>
            <a:pPr indent="0" lvl="0" marL="0" rtl="0" algn="l">
              <a:lnSpc>
                <a:spcPct val="100000"/>
              </a:lnSpc>
              <a:spcBef>
                <a:spcPts val="0"/>
              </a:spcBef>
              <a:spcAft>
                <a:spcPts val="0"/>
              </a:spcAft>
              <a:buSzPts val="1600"/>
              <a:buNone/>
            </a:pPr>
            <a:br>
              <a:rPr lang="en-US"/>
            </a:br>
            <a:r>
              <a:rPr lang="en-US"/>
              <a:t>⚡ </a:t>
            </a:r>
            <a:r>
              <a:rPr lang="en-US"/>
              <a:t>JavaScripts are integrated into the browsing environment, which means they can get information about the browser and HTML page, and modify this information, thus changing how things are presented on your screen</a:t>
            </a:r>
            <a:endParaRPr>
              <a:solidFill>
                <a:srgbClr val="FFC39F"/>
              </a:solidFill>
            </a:endParaRPr>
          </a:p>
        </p:txBody>
      </p:sp>
      <p:pic>
        <p:nvPicPr>
          <p:cNvPr id="172" name="Google Shape;172;p28"/>
          <p:cNvPicPr preferRelativeResize="0"/>
          <p:nvPr/>
        </p:nvPicPr>
        <p:blipFill rotWithShape="1">
          <a:blip r:embed="rId3">
            <a:alphaModFix/>
          </a:blip>
          <a:srcRect b="0" l="0" r="0" t="0"/>
          <a:stretch/>
        </p:blipFill>
        <p:spPr>
          <a:xfrm>
            <a:off x="-323898" y="4295923"/>
            <a:ext cx="2416038" cy="1233254"/>
          </a:xfrm>
          <a:prstGeom prst="rect">
            <a:avLst/>
          </a:prstGeom>
          <a:noFill/>
          <a:ln>
            <a:noFill/>
          </a:ln>
        </p:spPr>
      </p:pic>
      <p:pic>
        <p:nvPicPr>
          <p:cNvPr id="173" name="Google Shape;173;p28"/>
          <p:cNvPicPr preferRelativeResize="0"/>
          <p:nvPr/>
        </p:nvPicPr>
        <p:blipFill>
          <a:blip r:embed="rId4">
            <a:alphaModFix/>
          </a:blip>
          <a:stretch>
            <a:fillRect/>
          </a:stretch>
        </p:blipFill>
        <p:spPr>
          <a:xfrm>
            <a:off x="5703700" y="1476850"/>
            <a:ext cx="2924974" cy="29249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177" name="Shape 177"/>
        <p:cNvGrpSpPr/>
        <p:nvPr/>
      </p:nvGrpSpPr>
      <p:grpSpPr>
        <a:xfrm>
          <a:off x="0" y="0"/>
          <a:ext cx="0" cy="0"/>
          <a:chOff x="0" y="0"/>
          <a:chExt cx="0" cy="0"/>
        </a:xfrm>
      </p:grpSpPr>
      <p:sp>
        <p:nvSpPr>
          <p:cNvPr id="178" name="Google Shape;178;p29"/>
          <p:cNvSpPr/>
          <p:nvPr/>
        </p:nvSpPr>
        <p:spPr>
          <a:xfrm>
            <a:off x="1588525" y="184850"/>
            <a:ext cx="5588559" cy="4855124"/>
          </a:xfrm>
          <a:custGeom>
            <a:rect b="b" l="l" r="r" t="t"/>
            <a:pathLst>
              <a:path extrusionOk="0" h="112563" w="122785">
                <a:moveTo>
                  <a:pt x="71028" y="1"/>
                </a:moveTo>
                <a:cubicBezTo>
                  <a:pt x="65152" y="1"/>
                  <a:pt x="59294" y="555"/>
                  <a:pt x="53658" y="2189"/>
                </a:cubicBezTo>
                <a:cubicBezTo>
                  <a:pt x="43388" y="5178"/>
                  <a:pt x="34818" y="12186"/>
                  <a:pt x="29968" y="21699"/>
                </a:cubicBezTo>
                <a:cubicBezTo>
                  <a:pt x="24721" y="31970"/>
                  <a:pt x="21682" y="43518"/>
                  <a:pt x="14327" y="52609"/>
                </a:cubicBezTo>
                <a:cubicBezTo>
                  <a:pt x="10457" y="57422"/>
                  <a:pt x="5397" y="61503"/>
                  <a:pt x="3176" y="67258"/>
                </a:cubicBezTo>
                <a:cubicBezTo>
                  <a:pt x="0" y="75506"/>
                  <a:pt x="3945" y="85417"/>
                  <a:pt x="11139" y="90540"/>
                </a:cubicBezTo>
                <a:cubicBezTo>
                  <a:pt x="15679" y="93753"/>
                  <a:pt x="21174" y="95303"/>
                  <a:pt x="26111" y="97882"/>
                </a:cubicBezTo>
                <a:cubicBezTo>
                  <a:pt x="30662" y="100264"/>
                  <a:pt x="34706" y="103514"/>
                  <a:pt x="39196" y="106032"/>
                </a:cubicBezTo>
                <a:cubicBezTo>
                  <a:pt x="47601" y="110735"/>
                  <a:pt x="57045" y="112562"/>
                  <a:pt x="66700" y="112562"/>
                </a:cubicBezTo>
                <a:cubicBezTo>
                  <a:pt x="75939" y="112562"/>
                  <a:pt x="85370" y="110889"/>
                  <a:pt x="94268" y="108463"/>
                </a:cubicBezTo>
                <a:cubicBezTo>
                  <a:pt x="103360" y="105994"/>
                  <a:pt x="112886" y="102323"/>
                  <a:pt x="118096" y="94472"/>
                </a:cubicBezTo>
                <a:cubicBezTo>
                  <a:pt x="122090" y="88444"/>
                  <a:pt x="122784" y="81138"/>
                  <a:pt x="121891" y="73832"/>
                </a:cubicBezTo>
                <a:cubicBezTo>
                  <a:pt x="121395" y="69677"/>
                  <a:pt x="120378" y="65522"/>
                  <a:pt x="119162" y="61589"/>
                </a:cubicBezTo>
                <a:cubicBezTo>
                  <a:pt x="117810" y="57187"/>
                  <a:pt x="116235" y="52733"/>
                  <a:pt x="116396" y="48119"/>
                </a:cubicBezTo>
                <a:cubicBezTo>
                  <a:pt x="116520" y="44869"/>
                  <a:pt x="117500" y="41732"/>
                  <a:pt x="117984" y="38519"/>
                </a:cubicBezTo>
                <a:cubicBezTo>
                  <a:pt x="118777" y="33372"/>
                  <a:pt x="118281" y="28088"/>
                  <a:pt x="116930" y="23064"/>
                </a:cubicBezTo>
                <a:cubicBezTo>
                  <a:pt x="115962" y="19455"/>
                  <a:pt x="114511" y="15907"/>
                  <a:pt x="112204" y="12967"/>
                </a:cubicBezTo>
                <a:cubicBezTo>
                  <a:pt x="110133" y="10338"/>
                  <a:pt x="107429" y="8254"/>
                  <a:pt x="104513" y="6605"/>
                </a:cubicBezTo>
                <a:cubicBezTo>
                  <a:pt x="96811" y="2250"/>
                  <a:pt x="87793" y="874"/>
                  <a:pt x="78962" y="291"/>
                </a:cubicBezTo>
                <a:cubicBezTo>
                  <a:pt x="76326" y="113"/>
                  <a:pt x="73675" y="1"/>
                  <a:pt x="71028"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9" name="Google Shape;179;p29"/>
          <p:cNvGrpSpPr/>
          <p:nvPr/>
        </p:nvGrpSpPr>
        <p:grpSpPr>
          <a:xfrm rot="358680">
            <a:off x="1509365" y="2204985"/>
            <a:ext cx="1873559" cy="2348463"/>
            <a:chOff x="702975" y="3038700"/>
            <a:chExt cx="838525" cy="1051025"/>
          </a:xfrm>
        </p:grpSpPr>
        <p:sp>
          <p:nvSpPr>
            <p:cNvPr id="180" name="Google Shape;180;p29"/>
            <p:cNvSpPr/>
            <p:nvPr/>
          </p:nvSpPr>
          <p:spPr>
            <a:xfrm>
              <a:off x="1235125" y="3038700"/>
              <a:ext cx="306375" cy="1047625"/>
            </a:xfrm>
            <a:custGeom>
              <a:rect b="b" l="l" r="r" t="t"/>
              <a:pathLst>
                <a:path extrusionOk="0" h="41905" w="12255">
                  <a:moveTo>
                    <a:pt x="1438" y="0"/>
                  </a:moveTo>
                  <a:cubicBezTo>
                    <a:pt x="626" y="0"/>
                    <a:pt x="24" y="694"/>
                    <a:pt x="12" y="1498"/>
                  </a:cubicBezTo>
                  <a:cubicBezTo>
                    <a:pt x="0" y="2378"/>
                    <a:pt x="682" y="3210"/>
                    <a:pt x="1340" y="3706"/>
                  </a:cubicBezTo>
                  <a:cubicBezTo>
                    <a:pt x="2010" y="4227"/>
                    <a:pt x="3708" y="4673"/>
                    <a:pt x="4130" y="4772"/>
                  </a:cubicBezTo>
                  <a:cubicBezTo>
                    <a:pt x="4304" y="5095"/>
                    <a:pt x="4477" y="5442"/>
                    <a:pt x="4664" y="5839"/>
                  </a:cubicBezTo>
                  <a:cubicBezTo>
                    <a:pt x="4986" y="6521"/>
                    <a:pt x="5346" y="7303"/>
                    <a:pt x="5681" y="8183"/>
                  </a:cubicBezTo>
                  <a:cubicBezTo>
                    <a:pt x="5767" y="8406"/>
                    <a:pt x="5855" y="8667"/>
                    <a:pt x="5941" y="8915"/>
                  </a:cubicBezTo>
                  <a:cubicBezTo>
                    <a:pt x="5706" y="8530"/>
                    <a:pt x="5383" y="8009"/>
                    <a:pt x="5346" y="7960"/>
                  </a:cubicBezTo>
                  <a:cubicBezTo>
                    <a:pt x="4751" y="7227"/>
                    <a:pt x="3309" y="6193"/>
                    <a:pt x="2182" y="6193"/>
                  </a:cubicBezTo>
                  <a:cubicBezTo>
                    <a:pt x="1994" y="6193"/>
                    <a:pt x="1815" y="6222"/>
                    <a:pt x="1649" y="6286"/>
                  </a:cubicBezTo>
                  <a:cubicBezTo>
                    <a:pt x="819" y="6595"/>
                    <a:pt x="533" y="7576"/>
                    <a:pt x="918" y="8345"/>
                  </a:cubicBezTo>
                  <a:cubicBezTo>
                    <a:pt x="1315" y="9126"/>
                    <a:pt x="2307" y="9535"/>
                    <a:pt x="3126" y="9684"/>
                  </a:cubicBezTo>
                  <a:cubicBezTo>
                    <a:pt x="3262" y="9710"/>
                    <a:pt x="3421" y="9721"/>
                    <a:pt x="3595" y="9721"/>
                  </a:cubicBezTo>
                  <a:cubicBezTo>
                    <a:pt x="4498" y="9721"/>
                    <a:pt x="5780" y="9420"/>
                    <a:pt x="6103" y="9337"/>
                  </a:cubicBezTo>
                  <a:cubicBezTo>
                    <a:pt x="6288" y="9883"/>
                    <a:pt x="6475" y="10453"/>
                    <a:pt x="6624" y="11049"/>
                  </a:cubicBezTo>
                  <a:cubicBezTo>
                    <a:pt x="6897" y="12078"/>
                    <a:pt x="7120" y="13194"/>
                    <a:pt x="7206" y="14348"/>
                  </a:cubicBezTo>
                  <a:cubicBezTo>
                    <a:pt x="7219" y="14422"/>
                    <a:pt x="7206" y="14484"/>
                    <a:pt x="7219" y="14546"/>
                  </a:cubicBezTo>
                  <a:cubicBezTo>
                    <a:pt x="7132" y="14335"/>
                    <a:pt x="6586" y="13232"/>
                    <a:pt x="6549" y="13157"/>
                  </a:cubicBezTo>
                  <a:cubicBezTo>
                    <a:pt x="6009" y="12313"/>
                    <a:pt x="4561" y="11031"/>
                    <a:pt x="3399" y="11031"/>
                  </a:cubicBezTo>
                  <a:cubicBezTo>
                    <a:pt x="3280" y="11031"/>
                    <a:pt x="3164" y="11044"/>
                    <a:pt x="3052" y="11073"/>
                  </a:cubicBezTo>
                  <a:cubicBezTo>
                    <a:pt x="2195" y="11309"/>
                    <a:pt x="1811" y="12239"/>
                    <a:pt x="2109" y="13045"/>
                  </a:cubicBezTo>
                  <a:cubicBezTo>
                    <a:pt x="2418" y="13864"/>
                    <a:pt x="3349" y="14385"/>
                    <a:pt x="4143" y="14621"/>
                  </a:cubicBezTo>
                  <a:cubicBezTo>
                    <a:pt x="4438" y="14708"/>
                    <a:pt x="4851" y="14738"/>
                    <a:pt x="5280" y="14738"/>
                  </a:cubicBezTo>
                  <a:cubicBezTo>
                    <a:pt x="6186" y="14738"/>
                    <a:pt x="7160" y="14604"/>
                    <a:pt x="7219" y="14596"/>
                  </a:cubicBezTo>
                  <a:lnTo>
                    <a:pt x="7219" y="14596"/>
                  </a:lnTo>
                  <a:cubicBezTo>
                    <a:pt x="7281" y="15688"/>
                    <a:pt x="7269" y="16804"/>
                    <a:pt x="7194" y="17945"/>
                  </a:cubicBezTo>
                  <a:cubicBezTo>
                    <a:pt x="7145" y="18764"/>
                    <a:pt x="7045" y="19607"/>
                    <a:pt x="6946" y="20438"/>
                  </a:cubicBezTo>
                  <a:cubicBezTo>
                    <a:pt x="6834" y="20165"/>
                    <a:pt x="6338" y="19136"/>
                    <a:pt x="6288" y="19061"/>
                  </a:cubicBezTo>
                  <a:cubicBezTo>
                    <a:pt x="5749" y="18218"/>
                    <a:pt x="4303" y="16947"/>
                    <a:pt x="3150" y="16947"/>
                  </a:cubicBezTo>
                  <a:cubicBezTo>
                    <a:pt x="3031" y="16947"/>
                    <a:pt x="2915" y="16960"/>
                    <a:pt x="2803" y="16989"/>
                  </a:cubicBezTo>
                  <a:cubicBezTo>
                    <a:pt x="1935" y="17213"/>
                    <a:pt x="1550" y="18155"/>
                    <a:pt x="1848" y="18949"/>
                  </a:cubicBezTo>
                  <a:cubicBezTo>
                    <a:pt x="2158" y="19781"/>
                    <a:pt x="3101" y="20302"/>
                    <a:pt x="3895" y="20537"/>
                  </a:cubicBezTo>
                  <a:cubicBezTo>
                    <a:pt x="4188" y="20623"/>
                    <a:pt x="4599" y="20652"/>
                    <a:pt x="5025" y="20652"/>
                  </a:cubicBezTo>
                  <a:cubicBezTo>
                    <a:pt x="5896" y="20652"/>
                    <a:pt x="6830" y="20529"/>
                    <a:pt x="6946" y="20512"/>
                  </a:cubicBezTo>
                  <a:lnTo>
                    <a:pt x="6946" y="20512"/>
                  </a:lnTo>
                  <a:cubicBezTo>
                    <a:pt x="6897" y="20884"/>
                    <a:pt x="6859" y="21269"/>
                    <a:pt x="6809" y="21641"/>
                  </a:cubicBezTo>
                  <a:cubicBezTo>
                    <a:pt x="6649" y="22894"/>
                    <a:pt x="6487" y="24134"/>
                    <a:pt x="6376" y="25362"/>
                  </a:cubicBezTo>
                  <a:cubicBezTo>
                    <a:pt x="6326" y="25784"/>
                    <a:pt x="6301" y="26206"/>
                    <a:pt x="6276" y="26639"/>
                  </a:cubicBezTo>
                  <a:cubicBezTo>
                    <a:pt x="6090" y="26231"/>
                    <a:pt x="5743" y="25523"/>
                    <a:pt x="5706" y="25462"/>
                  </a:cubicBezTo>
                  <a:cubicBezTo>
                    <a:pt x="5168" y="24620"/>
                    <a:pt x="3728" y="23344"/>
                    <a:pt x="2577" y="23344"/>
                  </a:cubicBezTo>
                  <a:cubicBezTo>
                    <a:pt x="2454" y="23344"/>
                    <a:pt x="2335" y="23359"/>
                    <a:pt x="2220" y="23390"/>
                  </a:cubicBezTo>
                  <a:cubicBezTo>
                    <a:pt x="1352" y="23613"/>
                    <a:pt x="968" y="24544"/>
                    <a:pt x="1265" y="25349"/>
                  </a:cubicBezTo>
                  <a:cubicBezTo>
                    <a:pt x="1575" y="26168"/>
                    <a:pt x="2518" y="26689"/>
                    <a:pt x="3311" y="26925"/>
                  </a:cubicBezTo>
                  <a:cubicBezTo>
                    <a:pt x="3601" y="27016"/>
                    <a:pt x="4007" y="27047"/>
                    <a:pt x="4429" y="27047"/>
                  </a:cubicBezTo>
                  <a:cubicBezTo>
                    <a:pt x="5166" y="27047"/>
                    <a:pt x="5952" y="26952"/>
                    <a:pt x="6252" y="26912"/>
                  </a:cubicBezTo>
                  <a:lnTo>
                    <a:pt x="6252" y="26912"/>
                  </a:lnTo>
                  <a:cubicBezTo>
                    <a:pt x="6214" y="27620"/>
                    <a:pt x="6189" y="28314"/>
                    <a:pt x="6202" y="29009"/>
                  </a:cubicBezTo>
                  <a:cubicBezTo>
                    <a:pt x="6202" y="29307"/>
                    <a:pt x="6202" y="29604"/>
                    <a:pt x="6227" y="29889"/>
                  </a:cubicBezTo>
                  <a:cubicBezTo>
                    <a:pt x="6239" y="30175"/>
                    <a:pt x="6264" y="30460"/>
                    <a:pt x="6288" y="30746"/>
                  </a:cubicBezTo>
                  <a:cubicBezTo>
                    <a:pt x="6351" y="31328"/>
                    <a:pt x="6400" y="31874"/>
                    <a:pt x="6475" y="32408"/>
                  </a:cubicBezTo>
                  <a:cubicBezTo>
                    <a:pt x="6500" y="32681"/>
                    <a:pt x="6536" y="32941"/>
                    <a:pt x="6574" y="33201"/>
                  </a:cubicBezTo>
                  <a:cubicBezTo>
                    <a:pt x="6450" y="32767"/>
                    <a:pt x="6239" y="32097"/>
                    <a:pt x="6214" y="32036"/>
                  </a:cubicBezTo>
                  <a:cubicBezTo>
                    <a:pt x="5785" y="31057"/>
                    <a:pt x="4426" y="29448"/>
                    <a:pt x="3220" y="29448"/>
                  </a:cubicBezTo>
                  <a:cubicBezTo>
                    <a:pt x="3172" y="29448"/>
                    <a:pt x="3124" y="29450"/>
                    <a:pt x="3076" y="29456"/>
                  </a:cubicBezTo>
                  <a:cubicBezTo>
                    <a:pt x="2195" y="29542"/>
                    <a:pt x="1674" y="30410"/>
                    <a:pt x="1848" y="31254"/>
                  </a:cubicBezTo>
                  <a:cubicBezTo>
                    <a:pt x="2022" y="32110"/>
                    <a:pt x="2878" y="32767"/>
                    <a:pt x="3622" y="33127"/>
                  </a:cubicBezTo>
                  <a:cubicBezTo>
                    <a:pt x="4441" y="33511"/>
                    <a:pt x="6388" y="33549"/>
                    <a:pt x="6624" y="33561"/>
                  </a:cubicBezTo>
                  <a:cubicBezTo>
                    <a:pt x="6723" y="34206"/>
                    <a:pt x="6809" y="34839"/>
                    <a:pt x="6909" y="35421"/>
                  </a:cubicBezTo>
                  <a:cubicBezTo>
                    <a:pt x="7231" y="37282"/>
                    <a:pt x="7554" y="38820"/>
                    <a:pt x="7802" y="39887"/>
                  </a:cubicBezTo>
                  <a:cubicBezTo>
                    <a:pt x="8050" y="40966"/>
                    <a:pt x="8223" y="41573"/>
                    <a:pt x="8223" y="41573"/>
                  </a:cubicBezTo>
                  <a:lnTo>
                    <a:pt x="8223" y="41586"/>
                  </a:lnTo>
                  <a:cubicBezTo>
                    <a:pt x="8274" y="41778"/>
                    <a:pt x="8448" y="41904"/>
                    <a:pt x="8638" y="41904"/>
                  </a:cubicBezTo>
                  <a:cubicBezTo>
                    <a:pt x="8682" y="41904"/>
                    <a:pt x="8726" y="41898"/>
                    <a:pt x="8769" y="41884"/>
                  </a:cubicBezTo>
                  <a:cubicBezTo>
                    <a:pt x="8992" y="41822"/>
                    <a:pt x="9129" y="41573"/>
                    <a:pt x="9055" y="41338"/>
                  </a:cubicBezTo>
                  <a:cubicBezTo>
                    <a:pt x="9055" y="41338"/>
                    <a:pt x="8881" y="40755"/>
                    <a:pt x="8608" y="39701"/>
                  </a:cubicBezTo>
                  <a:cubicBezTo>
                    <a:pt x="8347" y="38646"/>
                    <a:pt x="7988" y="37121"/>
                    <a:pt x="7641" y="35297"/>
                  </a:cubicBezTo>
                  <a:cubicBezTo>
                    <a:pt x="7529" y="34764"/>
                    <a:pt x="7429" y="34206"/>
                    <a:pt x="7343" y="33623"/>
                  </a:cubicBezTo>
                  <a:cubicBezTo>
                    <a:pt x="7578" y="33561"/>
                    <a:pt x="9464" y="33114"/>
                    <a:pt x="10183" y="32557"/>
                  </a:cubicBezTo>
                  <a:cubicBezTo>
                    <a:pt x="10828" y="32047"/>
                    <a:pt x="11523" y="31217"/>
                    <a:pt x="11511" y="30349"/>
                  </a:cubicBezTo>
                  <a:cubicBezTo>
                    <a:pt x="11499" y="29544"/>
                    <a:pt x="10885" y="28838"/>
                    <a:pt x="10080" y="28838"/>
                  </a:cubicBezTo>
                  <a:cubicBezTo>
                    <a:pt x="10029" y="28838"/>
                    <a:pt x="9976" y="28841"/>
                    <a:pt x="9923" y="28847"/>
                  </a:cubicBezTo>
                  <a:cubicBezTo>
                    <a:pt x="8695" y="28996"/>
                    <a:pt x="7628" y="30956"/>
                    <a:pt x="7418" y="32047"/>
                  </a:cubicBezTo>
                  <a:cubicBezTo>
                    <a:pt x="7405" y="32110"/>
                    <a:pt x="7330" y="32953"/>
                    <a:pt x="7305" y="33387"/>
                  </a:cubicBezTo>
                  <a:cubicBezTo>
                    <a:pt x="7244" y="33028"/>
                    <a:pt x="7181" y="32681"/>
                    <a:pt x="7132" y="32320"/>
                  </a:cubicBezTo>
                  <a:cubicBezTo>
                    <a:pt x="7045" y="31799"/>
                    <a:pt x="6983" y="31242"/>
                    <a:pt x="6909" y="30696"/>
                  </a:cubicBezTo>
                  <a:lnTo>
                    <a:pt x="6834" y="29840"/>
                  </a:lnTo>
                  <a:cubicBezTo>
                    <a:pt x="6809" y="29555"/>
                    <a:pt x="6809" y="29282"/>
                    <a:pt x="6797" y="28984"/>
                  </a:cubicBezTo>
                  <a:cubicBezTo>
                    <a:pt x="6773" y="28563"/>
                    <a:pt x="6785" y="28128"/>
                    <a:pt x="6785" y="27694"/>
                  </a:cubicBezTo>
                  <a:cubicBezTo>
                    <a:pt x="7330" y="27645"/>
                    <a:pt x="8906" y="27471"/>
                    <a:pt x="9613" y="27074"/>
                  </a:cubicBezTo>
                  <a:cubicBezTo>
                    <a:pt x="10332" y="26677"/>
                    <a:pt x="11139" y="25958"/>
                    <a:pt x="11263" y="25101"/>
                  </a:cubicBezTo>
                  <a:cubicBezTo>
                    <a:pt x="11387" y="24246"/>
                    <a:pt x="10803" y="23415"/>
                    <a:pt x="9910" y="23378"/>
                  </a:cubicBezTo>
                  <a:cubicBezTo>
                    <a:pt x="9893" y="23377"/>
                    <a:pt x="9877" y="23377"/>
                    <a:pt x="9860" y="23377"/>
                  </a:cubicBezTo>
                  <a:cubicBezTo>
                    <a:pt x="8646" y="23377"/>
                    <a:pt x="7325" y="25129"/>
                    <a:pt x="6958" y="26156"/>
                  </a:cubicBezTo>
                  <a:cubicBezTo>
                    <a:pt x="6946" y="26193"/>
                    <a:pt x="6884" y="26416"/>
                    <a:pt x="6822" y="26689"/>
                  </a:cubicBezTo>
                  <a:cubicBezTo>
                    <a:pt x="6834" y="26267"/>
                    <a:pt x="6847" y="25834"/>
                    <a:pt x="6884" y="25412"/>
                  </a:cubicBezTo>
                  <a:cubicBezTo>
                    <a:pt x="6983" y="24184"/>
                    <a:pt x="7107" y="22943"/>
                    <a:pt x="7244" y="21691"/>
                  </a:cubicBezTo>
                  <a:cubicBezTo>
                    <a:pt x="7269" y="21443"/>
                    <a:pt x="7294" y="21182"/>
                    <a:pt x="7318" y="20922"/>
                  </a:cubicBezTo>
                  <a:cubicBezTo>
                    <a:pt x="7765" y="20872"/>
                    <a:pt x="9488" y="20699"/>
                    <a:pt x="10221" y="20302"/>
                  </a:cubicBezTo>
                  <a:cubicBezTo>
                    <a:pt x="10940" y="19892"/>
                    <a:pt x="11746" y="19185"/>
                    <a:pt x="11870" y="18317"/>
                  </a:cubicBezTo>
                  <a:cubicBezTo>
                    <a:pt x="11994" y="17474"/>
                    <a:pt x="11412" y="16630"/>
                    <a:pt x="10518" y="16605"/>
                  </a:cubicBezTo>
                  <a:cubicBezTo>
                    <a:pt x="10502" y="16605"/>
                    <a:pt x="10485" y="16604"/>
                    <a:pt x="10468" y="16604"/>
                  </a:cubicBezTo>
                  <a:cubicBezTo>
                    <a:pt x="9253" y="16604"/>
                    <a:pt x="7933" y="18356"/>
                    <a:pt x="7566" y="19371"/>
                  </a:cubicBezTo>
                  <a:cubicBezTo>
                    <a:pt x="7542" y="19409"/>
                    <a:pt x="7479" y="19682"/>
                    <a:pt x="7405" y="19991"/>
                  </a:cubicBezTo>
                  <a:cubicBezTo>
                    <a:pt x="7467" y="19309"/>
                    <a:pt x="7517" y="18640"/>
                    <a:pt x="7542" y="17970"/>
                  </a:cubicBezTo>
                  <a:cubicBezTo>
                    <a:pt x="7603" y="16791"/>
                    <a:pt x="7591" y="15625"/>
                    <a:pt x="7492" y="14497"/>
                  </a:cubicBezTo>
                  <a:cubicBezTo>
                    <a:pt x="7653" y="14484"/>
                    <a:pt x="9662" y="14323"/>
                    <a:pt x="10481" y="13877"/>
                  </a:cubicBezTo>
                  <a:cubicBezTo>
                    <a:pt x="11200" y="13467"/>
                    <a:pt x="12007" y="12760"/>
                    <a:pt x="12131" y="11892"/>
                  </a:cubicBezTo>
                  <a:cubicBezTo>
                    <a:pt x="12255" y="11049"/>
                    <a:pt x="11672" y="10217"/>
                    <a:pt x="10791" y="10180"/>
                  </a:cubicBezTo>
                  <a:cubicBezTo>
                    <a:pt x="10774" y="10180"/>
                    <a:pt x="10757" y="10179"/>
                    <a:pt x="10741" y="10179"/>
                  </a:cubicBezTo>
                  <a:cubicBezTo>
                    <a:pt x="9514" y="10179"/>
                    <a:pt x="8193" y="11931"/>
                    <a:pt x="7826" y="12959"/>
                  </a:cubicBezTo>
                  <a:cubicBezTo>
                    <a:pt x="7802" y="13020"/>
                    <a:pt x="7554" y="14013"/>
                    <a:pt x="7479" y="14373"/>
                  </a:cubicBezTo>
                  <a:lnTo>
                    <a:pt x="7479" y="14323"/>
                  </a:lnTo>
                  <a:cubicBezTo>
                    <a:pt x="7368" y="13144"/>
                    <a:pt x="7107" y="12041"/>
                    <a:pt x="6822" y="10999"/>
                  </a:cubicBezTo>
                  <a:cubicBezTo>
                    <a:pt x="6525" y="9957"/>
                    <a:pt x="6164" y="9002"/>
                    <a:pt x="5805" y="8133"/>
                  </a:cubicBezTo>
                  <a:cubicBezTo>
                    <a:pt x="5458" y="7253"/>
                    <a:pt x="5073" y="6484"/>
                    <a:pt x="4738" y="5801"/>
                  </a:cubicBezTo>
                  <a:cubicBezTo>
                    <a:pt x="4552" y="5429"/>
                    <a:pt x="4366" y="5095"/>
                    <a:pt x="4205" y="4784"/>
                  </a:cubicBezTo>
                  <a:lnTo>
                    <a:pt x="4205" y="4784"/>
                  </a:lnTo>
                  <a:lnTo>
                    <a:pt x="4229" y="4797"/>
                  </a:lnTo>
                  <a:cubicBezTo>
                    <a:pt x="4254" y="4797"/>
                    <a:pt x="4118" y="3296"/>
                    <a:pt x="4105" y="3210"/>
                  </a:cubicBezTo>
                  <a:cubicBezTo>
                    <a:pt x="3882" y="2118"/>
                    <a:pt x="2828" y="158"/>
                    <a:pt x="1600" y="9"/>
                  </a:cubicBezTo>
                  <a:cubicBezTo>
                    <a:pt x="1545" y="3"/>
                    <a:pt x="1491" y="0"/>
                    <a:pt x="1438"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9"/>
            <p:cNvSpPr/>
            <p:nvPr/>
          </p:nvSpPr>
          <p:spPr>
            <a:xfrm>
              <a:off x="1388300" y="3139625"/>
              <a:ext cx="100175" cy="127225"/>
            </a:xfrm>
            <a:custGeom>
              <a:rect b="b" l="l" r="r" t="t"/>
              <a:pathLst>
                <a:path extrusionOk="0" h="5089" w="4007">
                  <a:moveTo>
                    <a:pt x="2462" y="1"/>
                  </a:moveTo>
                  <a:cubicBezTo>
                    <a:pt x="2355" y="1"/>
                    <a:pt x="2245" y="14"/>
                    <a:pt x="2134" y="41"/>
                  </a:cubicBezTo>
                  <a:cubicBezTo>
                    <a:pt x="930" y="314"/>
                    <a:pt x="100" y="2397"/>
                    <a:pt x="13" y="3501"/>
                  </a:cubicBezTo>
                  <a:cubicBezTo>
                    <a:pt x="1" y="3588"/>
                    <a:pt x="50" y="5089"/>
                    <a:pt x="75" y="5089"/>
                  </a:cubicBezTo>
                  <a:cubicBezTo>
                    <a:pt x="75" y="5089"/>
                    <a:pt x="2121" y="4357"/>
                    <a:pt x="2816" y="3687"/>
                  </a:cubicBezTo>
                  <a:cubicBezTo>
                    <a:pt x="3411" y="3104"/>
                    <a:pt x="4006" y="2199"/>
                    <a:pt x="3895" y="1331"/>
                  </a:cubicBezTo>
                  <a:cubicBezTo>
                    <a:pt x="3798" y="595"/>
                    <a:pt x="3191" y="1"/>
                    <a:pt x="2462"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9"/>
            <p:cNvSpPr/>
            <p:nvPr/>
          </p:nvSpPr>
          <p:spPr>
            <a:xfrm>
              <a:off x="702975" y="3307575"/>
              <a:ext cx="755100" cy="782150"/>
            </a:xfrm>
            <a:custGeom>
              <a:rect b="b" l="l" r="r" t="t"/>
              <a:pathLst>
                <a:path extrusionOk="0" h="31286" w="30204">
                  <a:moveTo>
                    <a:pt x="1705" y="0"/>
                  </a:moveTo>
                  <a:cubicBezTo>
                    <a:pt x="1437" y="0"/>
                    <a:pt x="1187" y="48"/>
                    <a:pt x="969" y="157"/>
                  </a:cubicBezTo>
                  <a:cubicBezTo>
                    <a:pt x="174" y="554"/>
                    <a:pt x="1" y="1559"/>
                    <a:pt x="473" y="2278"/>
                  </a:cubicBezTo>
                  <a:cubicBezTo>
                    <a:pt x="944" y="3009"/>
                    <a:pt x="1973" y="3320"/>
                    <a:pt x="2792" y="3382"/>
                  </a:cubicBezTo>
                  <a:cubicBezTo>
                    <a:pt x="2836" y="3385"/>
                    <a:pt x="2882" y="3386"/>
                    <a:pt x="2931" y="3386"/>
                  </a:cubicBezTo>
                  <a:cubicBezTo>
                    <a:pt x="3815" y="3386"/>
                    <a:pt x="5319" y="2866"/>
                    <a:pt x="5707" y="2725"/>
                  </a:cubicBezTo>
                  <a:cubicBezTo>
                    <a:pt x="6030" y="2910"/>
                    <a:pt x="6364" y="3097"/>
                    <a:pt x="6736" y="3320"/>
                  </a:cubicBezTo>
                  <a:cubicBezTo>
                    <a:pt x="7394" y="3717"/>
                    <a:pt x="8126" y="4175"/>
                    <a:pt x="8883" y="4721"/>
                  </a:cubicBezTo>
                  <a:cubicBezTo>
                    <a:pt x="9093" y="4858"/>
                    <a:pt x="9304" y="5032"/>
                    <a:pt x="9515" y="5181"/>
                  </a:cubicBezTo>
                  <a:cubicBezTo>
                    <a:pt x="9106" y="4994"/>
                    <a:pt x="8547" y="4746"/>
                    <a:pt x="8486" y="4721"/>
                  </a:cubicBezTo>
                  <a:cubicBezTo>
                    <a:pt x="8085" y="4594"/>
                    <a:pt x="7515" y="4510"/>
                    <a:pt x="6923" y="4510"/>
                  </a:cubicBezTo>
                  <a:cubicBezTo>
                    <a:pt x="5954" y="4510"/>
                    <a:pt x="4925" y="4735"/>
                    <a:pt x="4479" y="5366"/>
                  </a:cubicBezTo>
                  <a:cubicBezTo>
                    <a:pt x="3958" y="6086"/>
                    <a:pt x="4268" y="7053"/>
                    <a:pt x="5000" y="7475"/>
                  </a:cubicBezTo>
                  <a:cubicBezTo>
                    <a:pt x="5316" y="7654"/>
                    <a:pt x="5681" y="7725"/>
                    <a:pt x="6053" y="7725"/>
                  </a:cubicBezTo>
                  <a:cubicBezTo>
                    <a:pt x="6586" y="7725"/>
                    <a:pt x="7135" y="7578"/>
                    <a:pt x="7580" y="7388"/>
                  </a:cubicBezTo>
                  <a:cubicBezTo>
                    <a:pt x="8374" y="7053"/>
                    <a:pt x="9614" y="5738"/>
                    <a:pt x="9875" y="5454"/>
                  </a:cubicBezTo>
                  <a:cubicBezTo>
                    <a:pt x="10333" y="5801"/>
                    <a:pt x="10793" y="6173"/>
                    <a:pt x="11251" y="6595"/>
                  </a:cubicBezTo>
                  <a:cubicBezTo>
                    <a:pt x="12045" y="7301"/>
                    <a:pt x="12852" y="8108"/>
                    <a:pt x="13558" y="9026"/>
                  </a:cubicBezTo>
                  <a:cubicBezTo>
                    <a:pt x="13608" y="9075"/>
                    <a:pt x="13633" y="9137"/>
                    <a:pt x="13682" y="9187"/>
                  </a:cubicBezTo>
                  <a:cubicBezTo>
                    <a:pt x="13497" y="9062"/>
                    <a:pt x="12430" y="8430"/>
                    <a:pt x="12356" y="8393"/>
                  </a:cubicBezTo>
                  <a:cubicBezTo>
                    <a:pt x="11829" y="8161"/>
                    <a:pt x="10980" y="7974"/>
                    <a:pt x="10169" y="7974"/>
                  </a:cubicBezTo>
                  <a:cubicBezTo>
                    <a:pt x="9415" y="7974"/>
                    <a:pt x="8694" y="8137"/>
                    <a:pt x="8299" y="8579"/>
                  </a:cubicBezTo>
                  <a:cubicBezTo>
                    <a:pt x="7704" y="9249"/>
                    <a:pt x="7902" y="10241"/>
                    <a:pt x="8585" y="10749"/>
                  </a:cubicBezTo>
                  <a:cubicBezTo>
                    <a:pt x="8965" y="11023"/>
                    <a:pt x="9453" y="11128"/>
                    <a:pt x="9946" y="11128"/>
                  </a:cubicBezTo>
                  <a:cubicBezTo>
                    <a:pt x="10370" y="11128"/>
                    <a:pt x="10798" y="11051"/>
                    <a:pt x="11165" y="10936"/>
                  </a:cubicBezTo>
                  <a:cubicBezTo>
                    <a:pt x="12070" y="10663"/>
                    <a:pt x="13646" y="9274"/>
                    <a:pt x="13707" y="9224"/>
                  </a:cubicBezTo>
                  <a:cubicBezTo>
                    <a:pt x="14365" y="10092"/>
                    <a:pt x="14972" y="11035"/>
                    <a:pt x="15531" y="12027"/>
                  </a:cubicBezTo>
                  <a:cubicBezTo>
                    <a:pt x="15940" y="12747"/>
                    <a:pt x="16325" y="13491"/>
                    <a:pt x="16709" y="14247"/>
                  </a:cubicBezTo>
                  <a:cubicBezTo>
                    <a:pt x="16461" y="14086"/>
                    <a:pt x="15468" y="13491"/>
                    <a:pt x="15394" y="13466"/>
                  </a:cubicBezTo>
                  <a:cubicBezTo>
                    <a:pt x="14876" y="13229"/>
                    <a:pt x="14035" y="13042"/>
                    <a:pt x="13227" y="13042"/>
                  </a:cubicBezTo>
                  <a:cubicBezTo>
                    <a:pt x="12469" y="13042"/>
                    <a:pt x="11741" y="13207"/>
                    <a:pt x="11339" y="13652"/>
                  </a:cubicBezTo>
                  <a:cubicBezTo>
                    <a:pt x="10743" y="14322"/>
                    <a:pt x="10942" y="15314"/>
                    <a:pt x="11636" y="15823"/>
                  </a:cubicBezTo>
                  <a:cubicBezTo>
                    <a:pt x="12014" y="16094"/>
                    <a:pt x="12497" y="16196"/>
                    <a:pt x="12985" y="16196"/>
                  </a:cubicBezTo>
                  <a:cubicBezTo>
                    <a:pt x="13411" y="16196"/>
                    <a:pt x="13839" y="16119"/>
                    <a:pt x="14203" y="16009"/>
                  </a:cubicBezTo>
                  <a:cubicBezTo>
                    <a:pt x="15096" y="15736"/>
                    <a:pt x="16610" y="14421"/>
                    <a:pt x="16734" y="14310"/>
                  </a:cubicBezTo>
                  <a:cubicBezTo>
                    <a:pt x="16907" y="14644"/>
                    <a:pt x="17081" y="14980"/>
                    <a:pt x="17255" y="15327"/>
                  </a:cubicBezTo>
                  <a:cubicBezTo>
                    <a:pt x="17813" y="16443"/>
                    <a:pt x="18359" y="17571"/>
                    <a:pt x="18941" y="18663"/>
                  </a:cubicBezTo>
                  <a:cubicBezTo>
                    <a:pt x="19140" y="19048"/>
                    <a:pt x="19351" y="19420"/>
                    <a:pt x="19562" y="19779"/>
                  </a:cubicBezTo>
                  <a:cubicBezTo>
                    <a:pt x="19190" y="19556"/>
                    <a:pt x="18495" y="19147"/>
                    <a:pt x="18433" y="19122"/>
                  </a:cubicBezTo>
                  <a:cubicBezTo>
                    <a:pt x="17915" y="18885"/>
                    <a:pt x="17074" y="18698"/>
                    <a:pt x="16266" y="18698"/>
                  </a:cubicBezTo>
                  <a:cubicBezTo>
                    <a:pt x="15508" y="18698"/>
                    <a:pt x="14780" y="18863"/>
                    <a:pt x="14377" y="19308"/>
                  </a:cubicBezTo>
                  <a:cubicBezTo>
                    <a:pt x="13782" y="19978"/>
                    <a:pt x="13980" y="20970"/>
                    <a:pt x="14675" y="21479"/>
                  </a:cubicBezTo>
                  <a:cubicBezTo>
                    <a:pt x="15052" y="21750"/>
                    <a:pt x="15536" y="21852"/>
                    <a:pt x="16024" y="21852"/>
                  </a:cubicBezTo>
                  <a:cubicBezTo>
                    <a:pt x="16450" y="21852"/>
                    <a:pt x="16878" y="21775"/>
                    <a:pt x="17243" y="21665"/>
                  </a:cubicBezTo>
                  <a:cubicBezTo>
                    <a:pt x="18048" y="21429"/>
                    <a:pt x="19338" y="20338"/>
                    <a:pt x="19699" y="20027"/>
                  </a:cubicBezTo>
                  <a:cubicBezTo>
                    <a:pt x="20058" y="20636"/>
                    <a:pt x="20418" y="21231"/>
                    <a:pt x="20802" y="21802"/>
                  </a:cubicBezTo>
                  <a:cubicBezTo>
                    <a:pt x="20976" y="22050"/>
                    <a:pt x="21137" y="22310"/>
                    <a:pt x="21323" y="22533"/>
                  </a:cubicBezTo>
                  <a:cubicBezTo>
                    <a:pt x="21497" y="22756"/>
                    <a:pt x="21670" y="22979"/>
                    <a:pt x="21832" y="23203"/>
                  </a:cubicBezTo>
                  <a:cubicBezTo>
                    <a:pt x="22204" y="23662"/>
                    <a:pt x="22551" y="24084"/>
                    <a:pt x="22911" y="24493"/>
                  </a:cubicBezTo>
                  <a:cubicBezTo>
                    <a:pt x="23084" y="24704"/>
                    <a:pt x="23258" y="24890"/>
                    <a:pt x="23432" y="25088"/>
                  </a:cubicBezTo>
                  <a:cubicBezTo>
                    <a:pt x="23097" y="24803"/>
                    <a:pt x="22538" y="24357"/>
                    <a:pt x="22489" y="24319"/>
                  </a:cubicBezTo>
                  <a:cubicBezTo>
                    <a:pt x="21875" y="23926"/>
                    <a:pt x="20729" y="23521"/>
                    <a:pt x="19743" y="23521"/>
                  </a:cubicBezTo>
                  <a:cubicBezTo>
                    <a:pt x="19237" y="23521"/>
                    <a:pt x="18774" y="23628"/>
                    <a:pt x="18445" y="23897"/>
                  </a:cubicBezTo>
                  <a:cubicBezTo>
                    <a:pt x="17764" y="24456"/>
                    <a:pt x="17800" y="25473"/>
                    <a:pt x="18409" y="26080"/>
                  </a:cubicBezTo>
                  <a:cubicBezTo>
                    <a:pt x="18883" y="26545"/>
                    <a:pt x="19624" y="26705"/>
                    <a:pt x="20313" y="26705"/>
                  </a:cubicBezTo>
                  <a:cubicBezTo>
                    <a:pt x="20526" y="26705"/>
                    <a:pt x="20733" y="26690"/>
                    <a:pt x="20926" y="26664"/>
                  </a:cubicBezTo>
                  <a:cubicBezTo>
                    <a:pt x="21832" y="26527"/>
                    <a:pt x="23469" y="25485"/>
                    <a:pt x="23668" y="25361"/>
                  </a:cubicBezTo>
                  <a:cubicBezTo>
                    <a:pt x="24101" y="25857"/>
                    <a:pt x="24536" y="26328"/>
                    <a:pt x="24945" y="26763"/>
                  </a:cubicBezTo>
                  <a:cubicBezTo>
                    <a:pt x="26223" y="28139"/>
                    <a:pt x="27351" y="29244"/>
                    <a:pt x="28145" y="30000"/>
                  </a:cubicBezTo>
                  <a:cubicBezTo>
                    <a:pt x="28952" y="30757"/>
                    <a:pt x="29423" y="31179"/>
                    <a:pt x="29423" y="31179"/>
                  </a:cubicBezTo>
                  <a:lnTo>
                    <a:pt x="29435" y="31179"/>
                  </a:lnTo>
                  <a:cubicBezTo>
                    <a:pt x="29518" y="31250"/>
                    <a:pt x="29619" y="31285"/>
                    <a:pt x="29719" y="31285"/>
                  </a:cubicBezTo>
                  <a:cubicBezTo>
                    <a:pt x="29843" y="31285"/>
                    <a:pt x="29966" y="31232"/>
                    <a:pt x="30055" y="31129"/>
                  </a:cubicBezTo>
                  <a:cubicBezTo>
                    <a:pt x="30204" y="30942"/>
                    <a:pt x="30179" y="30670"/>
                    <a:pt x="29994" y="30521"/>
                  </a:cubicBezTo>
                  <a:cubicBezTo>
                    <a:pt x="29994" y="30521"/>
                    <a:pt x="29522" y="30124"/>
                    <a:pt x="28715" y="29393"/>
                  </a:cubicBezTo>
                  <a:cubicBezTo>
                    <a:pt x="27910" y="28660"/>
                    <a:pt x="26781" y="27594"/>
                    <a:pt x="25466" y="26254"/>
                  </a:cubicBezTo>
                  <a:cubicBezTo>
                    <a:pt x="25094" y="25870"/>
                    <a:pt x="24697" y="25448"/>
                    <a:pt x="24300" y="25026"/>
                  </a:cubicBezTo>
                  <a:cubicBezTo>
                    <a:pt x="24473" y="24853"/>
                    <a:pt x="25788" y="23426"/>
                    <a:pt x="26086" y="22558"/>
                  </a:cubicBezTo>
                  <a:cubicBezTo>
                    <a:pt x="26347" y="21777"/>
                    <a:pt x="26471" y="20710"/>
                    <a:pt x="25975" y="19991"/>
                  </a:cubicBezTo>
                  <a:cubicBezTo>
                    <a:pt x="25677" y="19555"/>
                    <a:pt x="25191" y="19299"/>
                    <a:pt x="24703" y="19299"/>
                  </a:cubicBezTo>
                  <a:cubicBezTo>
                    <a:pt x="24398" y="19299"/>
                    <a:pt x="24091" y="19399"/>
                    <a:pt x="23828" y="19618"/>
                  </a:cubicBezTo>
                  <a:cubicBezTo>
                    <a:pt x="22874" y="20412"/>
                    <a:pt x="23084" y="22645"/>
                    <a:pt x="23494" y="23662"/>
                  </a:cubicBezTo>
                  <a:cubicBezTo>
                    <a:pt x="23519" y="23736"/>
                    <a:pt x="23928" y="24468"/>
                    <a:pt x="24139" y="24840"/>
                  </a:cubicBezTo>
                  <a:cubicBezTo>
                    <a:pt x="23903" y="24580"/>
                    <a:pt x="23655" y="24332"/>
                    <a:pt x="23407" y="24046"/>
                  </a:cubicBezTo>
                  <a:cubicBezTo>
                    <a:pt x="23059" y="23662"/>
                    <a:pt x="22687" y="23227"/>
                    <a:pt x="22340" y="22819"/>
                  </a:cubicBezTo>
                  <a:cubicBezTo>
                    <a:pt x="22154" y="22595"/>
                    <a:pt x="21981" y="22372"/>
                    <a:pt x="21794" y="22149"/>
                  </a:cubicBezTo>
                  <a:cubicBezTo>
                    <a:pt x="21609" y="21926"/>
                    <a:pt x="21460" y="21689"/>
                    <a:pt x="21286" y="21454"/>
                  </a:cubicBezTo>
                  <a:cubicBezTo>
                    <a:pt x="21050" y="21119"/>
                    <a:pt x="20815" y="20747"/>
                    <a:pt x="20579" y="20375"/>
                  </a:cubicBezTo>
                  <a:cubicBezTo>
                    <a:pt x="21000" y="20040"/>
                    <a:pt x="22216" y="19023"/>
                    <a:pt x="22588" y="18316"/>
                  </a:cubicBezTo>
                  <a:cubicBezTo>
                    <a:pt x="22973" y="17584"/>
                    <a:pt x="23246" y="16542"/>
                    <a:pt x="22874" y="15749"/>
                  </a:cubicBezTo>
                  <a:cubicBezTo>
                    <a:pt x="22613" y="15210"/>
                    <a:pt x="22079" y="14860"/>
                    <a:pt x="21518" y="14860"/>
                  </a:cubicBezTo>
                  <a:cubicBezTo>
                    <a:pt x="21278" y="14860"/>
                    <a:pt x="21033" y="14924"/>
                    <a:pt x="20802" y="15066"/>
                  </a:cubicBezTo>
                  <a:cubicBezTo>
                    <a:pt x="19748" y="15699"/>
                    <a:pt x="19611" y="17932"/>
                    <a:pt x="19859" y="19010"/>
                  </a:cubicBezTo>
                  <a:cubicBezTo>
                    <a:pt x="19872" y="19048"/>
                    <a:pt x="19947" y="19271"/>
                    <a:pt x="20046" y="19531"/>
                  </a:cubicBezTo>
                  <a:cubicBezTo>
                    <a:pt x="19823" y="19159"/>
                    <a:pt x="19599" y="18800"/>
                    <a:pt x="19388" y="18428"/>
                  </a:cubicBezTo>
                  <a:cubicBezTo>
                    <a:pt x="18793" y="17348"/>
                    <a:pt x="18222" y="16245"/>
                    <a:pt x="17640" y="15128"/>
                  </a:cubicBezTo>
                  <a:cubicBezTo>
                    <a:pt x="17527" y="14905"/>
                    <a:pt x="17403" y="14669"/>
                    <a:pt x="17279" y="14446"/>
                  </a:cubicBezTo>
                  <a:cubicBezTo>
                    <a:pt x="17627" y="14161"/>
                    <a:pt x="18966" y="13069"/>
                    <a:pt x="19351" y="12325"/>
                  </a:cubicBezTo>
                  <a:cubicBezTo>
                    <a:pt x="19735" y="11593"/>
                    <a:pt x="20021" y="10551"/>
                    <a:pt x="19636" y="9757"/>
                  </a:cubicBezTo>
                  <a:cubicBezTo>
                    <a:pt x="19385" y="9219"/>
                    <a:pt x="18848" y="8869"/>
                    <a:pt x="18284" y="8869"/>
                  </a:cubicBezTo>
                  <a:cubicBezTo>
                    <a:pt x="18043" y="8869"/>
                    <a:pt x="17796" y="8934"/>
                    <a:pt x="17565" y="9075"/>
                  </a:cubicBezTo>
                  <a:cubicBezTo>
                    <a:pt x="16510" y="9707"/>
                    <a:pt x="16374" y="11940"/>
                    <a:pt x="16634" y="13020"/>
                  </a:cubicBezTo>
                  <a:cubicBezTo>
                    <a:pt x="16634" y="13056"/>
                    <a:pt x="16734" y="13317"/>
                    <a:pt x="16833" y="13615"/>
                  </a:cubicBezTo>
                  <a:cubicBezTo>
                    <a:pt x="16510" y="13020"/>
                    <a:pt x="16188" y="12424"/>
                    <a:pt x="15841" y="11854"/>
                  </a:cubicBezTo>
                  <a:cubicBezTo>
                    <a:pt x="15233" y="10837"/>
                    <a:pt x="14588" y="9869"/>
                    <a:pt x="13881" y="8988"/>
                  </a:cubicBezTo>
                  <a:cubicBezTo>
                    <a:pt x="14005" y="8889"/>
                    <a:pt x="15605" y="7648"/>
                    <a:pt x="16027" y="6818"/>
                  </a:cubicBezTo>
                  <a:cubicBezTo>
                    <a:pt x="16411" y="6086"/>
                    <a:pt x="16697" y="5044"/>
                    <a:pt x="16312" y="4263"/>
                  </a:cubicBezTo>
                  <a:cubicBezTo>
                    <a:pt x="16060" y="3715"/>
                    <a:pt x="15521" y="3368"/>
                    <a:pt x="14957" y="3368"/>
                  </a:cubicBezTo>
                  <a:cubicBezTo>
                    <a:pt x="14716" y="3368"/>
                    <a:pt x="14471" y="3431"/>
                    <a:pt x="14241" y="3568"/>
                  </a:cubicBezTo>
                  <a:cubicBezTo>
                    <a:pt x="13186" y="4213"/>
                    <a:pt x="13050" y="6446"/>
                    <a:pt x="13310" y="7513"/>
                  </a:cubicBezTo>
                  <a:cubicBezTo>
                    <a:pt x="13323" y="7599"/>
                    <a:pt x="13670" y="8554"/>
                    <a:pt x="13806" y="8889"/>
                  </a:cubicBezTo>
                  <a:cubicBezTo>
                    <a:pt x="13794" y="8877"/>
                    <a:pt x="13782" y="8864"/>
                    <a:pt x="13782" y="8852"/>
                  </a:cubicBezTo>
                  <a:cubicBezTo>
                    <a:pt x="13037" y="7934"/>
                    <a:pt x="12207" y="7140"/>
                    <a:pt x="11388" y="6433"/>
                  </a:cubicBezTo>
                  <a:cubicBezTo>
                    <a:pt x="10570" y="5726"/>
                    <a:pt x="9738" y="5131"/>
                    <a:pt x="8957" y="4610"/>
                  </a:cubicBezTo>
                  <a:cubicBezTo>
                    <a:pt x="8188" y="4076"/>
                    <a:pt x="7444" y="3643"/>
                    <a:pt x="6786" y="3258"/>
                  </a:cubicBezTo>
                  <a:cubicBezTo>
                    <a:pt x="6427" y="3047"/>
                    <a:pt x="6091" y="2874"/>
                    <a:pt x="5782" y="2700"/>
                  </a:cubicBezTo>
                  <a:lnTo>
                    <a:pt x="5807" y="2700"/>
                  </a:lnTo>
                  <a:cubicBezTo>
                    <a:pt x="5831" y="2687"/>
                    <a:pt x="4889" y="1509"/>
                    <a:pt x="4826" y="1435"/>
                  </a:cubicBezTo>
                  <a:cubicBezTo>
                    <a:pt x="4198" y="806"/>
                    <a:pt x="2806" y="0"/>
                    <a:pt x="1705"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9"/>
          <p:cNvSpPr txBox="1"/>
          <p:nvPr>
            <p:ph idx="2" type="title"/>
          </p:nvPr>
        </p:nvSpPr>
        <p:spPr>
          <a:xfrm>
            <a:off x="3500125" y="771175"/>
            <a:ext cx="4401300" cy="23715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000000"/>
              </a:buClr>
              <a:buSzPts val="6000"/>
              <a:buFont typeface="Arial"/>
              <a:buNone/>
            </a:pPr>
            <a:r>
              <a:rPr lang="en-US" sz="6000">
                <a:solidFill>
                  <a:schemeClr val="dk1"/>
                </a:solidFill>
              </a:rPr>
              <a:t>History of </a:t>
            </a:r>
            <a:r>
              <a:rPr lang="en-US" sz="6000">
                <a:solidFill>
                  <a:schemeClr val="dk1"/>
                </a:solidFill>
              </a:rPr>
              <a:t>Javascript?</a:t>
            </a:r>
            <a:endParaRPr>
              <a:solidFill>
                <a:srgbClr val="434343"/>
              </a:solidFill>
            </a:endParaRPr>
          </a:p>
        </p:txBody>
      </p:sp>
      <p:grpSp>
        <p:nvGrpSpPr>
          <p:cNvPr id="184" name="Google Shape;184;p29"/>
          <p:cNvGrpSpPr/>
          <p:nvPr/>
        </p:nvGrpSpPr>
        <p:grpSpPr>
          <a:xfrm>
            <a:off x="6795904" y="3307981"/>
            <a:ext cx="1479755" cy="1642185"/>
            <a:chOff x="5863018" y="3309697"/>
            <a:chExt cx="1479755" cy="1642185"/>
          </a:xfrm>
        </p:grpSpPr>
        <p:sp>
          <p:nvSpPr>
            <p:cNvPr id="185" name="Google Shape;185;p29"/>
            <p:cNvSpPr/>
            <p:nvPr/>
          </p:nvSpPr>
          <p:spPr>
            <a:xfrm rot="171602">
              <a:off x="6289847" y="3325356"/>
              <a:ext cx="665411" cy="1511980"/>
            </a:xfrm>
            <a:custGeom>
              <a:rect b="b" l="l" r="r" t="t"/>
              <a:pathLst>
                <a:path extrusionOk="0" h="35797" w="15754">
                  <a:moveTo>
                    <a:pt x="7802" y="0"/>
                  </a:moveTo>
                  <a:cubicBezTo>
                    <a:pt x="7802" y="0"/>
                    <a:pt x="1" y="8050"/>
                    <a:pt x="50" y="17936"/>
                  </a:cubicBezTo>
                  <a:cubicBezTo>
                    <a:pt x="87" y="27822"/>
                    <a:pt x="7951" y="35797"/>
                    <a:pt x="7951" y="35797"/>
                  </a:cubicBezTo>
                  <a:cubicBezTo>
                    <a:pt x="7951" y="35797"/>
                    <a:pt x="15753" y="27747"/>
                    <a:pt x="15704" y="17874"/>
                  </a:cubicBezTo>
                  <a:cubicBezTo>
                    <a:pt x="15666" y="7988"/>
                    <a:pt x="7802" y="0"/>
                    <a:pt x="7802"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9"/>
            <p:cNvSpPr/>
            <p:nvPr/>
          </p:nvSpPr>
          <p:spPr>
            <a:xfrm rot="171602">
              <a:off x="5878938" y="4251772"/>
              <a:ext cx="608813" cy="653331"/>
            </a:xfrm>
            <a:custGeom>
              <a:rect b="b" l="l" r="r" t="t"/>
              <a:pathLst>
                <a:path extrusionOk="0" h="15468" w="14414">
                  <a:moveTo>
                    <a:pt x="285" y="1"/>
                  </a:moveTo>
                  <a:cubicBezTo>
                    <a:pt x="285" y="1"/>
                    <a:pt x="1" y="6487"/>
                    <a:pt x="3821" y="10767"/>
                  </a:cubicBezTo>
                  <a:cubicBezTo>
                    <a:pt x="7641" y="15034"/>
                    <a:pt x="14116" y="15468"/>
                    <a:pt x="14116" y="15468"/>
                  </a:cubicBezTo>
                  <a:cubicBezTo>
                    <a:pt x="14116" y="15468"/>
                    <a:pt x="14414" y="8981"/>
                    <a:pt x="10580" y="4714"/>
                  </a:cubicBezTo>
                  <a:cubicBezTo>
                    <a:pt x="6760" y="434"/>
                    <a:pt x="286" y="1"/>
                    <a:pt x="285"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9"/>
            <p:cNvSpPr/>
            <p:nvPr/>
          </p:nvSpPr>
          <p:spPr>
            <a:xfrm rot="171602">
              <a:off x="6713134" y="4300853"/>
              <a:ext cx="611981" cy="631875"/>
            </a:xfrm>
            <a:custGeom>
              <a:rect b="b" l="l" r="r" t="t"/>
              <a:pathLst>
                <a:path extrusionOk="0" h="14960" w="14489">
                  <a:moveTo>
                    <a:pt x="14439" y="0"/>
                  </a:moveTo>
                  <a:cubicBezTo>
                    <a:pt x="14438" y="0"/>
                    <a:pt x="7951" y="199"/>
                    <a:pt x="3970" y="4329"/>
                  </a:cubicBezTo>
                  <a:cubicBezTo>
                    <a:pt x="1" y="8460"/>
                    <a:pt x="51" y="14959"/>
                    <a:pt x="51" y="14959"/>
                  </a:cubicBezTo>
                  <a:cubicBezTo>
                    <a:pt x="51" y="14959"/>
                    <a:pt x="6537" y="14761"/>
                    <a:pt x="10519" y="10630"/>
                  </a:cubicBezTo>
                  <a:cubicBezTo>
                    <a:pt x="14488" y="6500"/>
                    <a:pt x="14439" y="0"/>
                    <a:pt x="14439"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9"/>
            <p:cNvSpPr/>
            <p:nvPr/>
          </p:nvSpPr>
          <p:spPr>
            <a:xfrm rot="171602">
              <a:off x="6344840" y="3325368"/>
              <a:ext cx="555931" cy="1511980"/>
            </a:xfrm>
            <a:custGeom>
              <a:rect b="b" l="l" r="r" t="t"/>
              <a:pathLst>
                <a:path extrusionOk="0" h="35797" w="13162">
                  <a:moveTo>
                    <a:pt x="6351" y="0"/>
                  </a:moveTo>
                  <a:lnTo>
                    <a:pt x="6414" y="12417"/>
                  </a:lnTo>
                  <a:lnTo>
                    <a:pt x="6414" y="12417"/>
                  </a:lnTo>
                  <a:lnTo>
                    <a:pt x="2246" y="8807"/>
                  </a:lnTo>
                  <a:lnTo>
                    <a:pt x="2060" y="9030"/>
                  </a:lnTo>
                  <a:lnTo>
                    <a:pt x="6414" y="12789"/>
                  </a:lnTo>
                  <a:lnTo>
                    <a:pt x="6450" y="21731"/>
                  </a:lnTo>
                  <a:lnTo>
                    <a:pt x="199" y="16199"/>
                  </a:lnTo>
                  <a:lnTo>
                    <a:pt x="1" y="16411"/>
                  </a:lnTo>
                  <a:lnTo>
                    <a:pt x="6450" y="22116"/>
                  </a:lnTo>
                  <a:lnTo>
                    <a:pt x="6488" y="30265"/>
                  </a:lnTo>
                  <a:lnTo>
                    <a:pt x="1762" y="26557"/>
                  </a:lnTo>
                  <a:lnTo>
                    <a:pt x="1588" y="26780"/>
                  </a:lnTo>
                  <a:lnTo>
                    <a:pt x="6488" y="30625"/>
                  </a:lnTo>
                  <a:lnTo>
                    <a:pt x="6513" y="35797"/>
                  </a:lnTo>
                  <a:lnTo>
                    <a:pt x="6798" y="35797"/>
                  </a:lnTo>
                  <a:lnTo>
                    <a:pt x="6773" y="30513"/>
                  </a:lnTo>
                  <a:lnTo>
                    <a:pt x="6786" y="30501"/>
                  </a:lnTo>
                  <a:lnTo>
                    <a:pt x="6773" y="30488"/>
                  </a:lnTo>
                  <a:lnTo>
                    <a:pt x="6761" y="26730"/>
                  </a:lnTo>
                  <a:lnTo>
                    <a:pt x="6786" y="26755"/>
                  </a:lnTo>
                  <a:lnTo>
                    <a:pt x="13161" y="21012"/>
                  </a:lnTo>
                  <a:lnTo>
                    <a:pt x="12963" y="20801"/>
                  </a:lnTo>
                  <a:lnTo>
                    <a:pt x="6761" y="26383"/>
                  </a:lnTo>
                  <a:lnTo>
                    <a:pt x="6723" y="18693"/>
                  </a:lnTo>
                  <a:lnTo>
                    <a:pt x="6773" y="18718"/>
                  </a:lnTo>
                  <a:lnTo>
                    <a:pt x="12156" y="10841"/>
                  </a:lnTo>
                  <a:lnTo>
                    <a:pt x="11921" y="10680"/>
                  </a:lnTo>
                  <a:lnTo>
                    <a:pt x="6723" y="18283"/>
                  </a:lnTo>
                  <a:lnTo>
                    <a:pt x="6649"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9"/>
            <p:cNvSpPr/>
            <p:nvPr/>
          </p:nvSpPr>
          <p:spPr>
            <a:xfrm rot="171602">
              <a:off x="5886275" y="4248084"/>
              <a:ext cx="593607" cy="661188"/>
            </a:xfrm>
            <a:custGeom>
              <a:rect b="b" l="l" r="r" t="t"/>
              <a:pathLst>
                <a:path extrusionOk="0" h="15654" w="14054">
                  <a:moveTo>
                    <a:pt x="224" y="0"/>
                  </a:moveTo>
                  <a:lnTo>
                    <a:pt x="0" y="187"/>
                  </a:lnTo>
                  <a:lnTo>
                    <a:pt x="4714" y="5446"/>
                  </a:lnTo>
                  <a:lnTo>
                    <a:pt x="1649" y="5483"/>
                  </a:lnTo>
                  <a:lnTo>
                    <a:pt x="1662" y="5769"/>
                  </a:lnTo>
                  <a:lnTo>
                    <a:pt x="4962" y="5731"/>
                  </a:lnTo>
                  <a:lnTo>
                    <a:pt x="8311" y="9477"/>
                  </a:lnTo>
                  <a:lnTo>
                    <a:pt x="3609" y="9477"/>
                  </a:lnTo>
                  <a:lnTo>
                    <a:pt x="3609" y="9763"/>
                  </a:lnTo>
                  <a:lnTo>
                    <a:pt x="8571" y="9763"/>
                  </a:lnTo>
                  <a:lnTo>
                    <a:pt x="11622" y="13173"/>
                  </a:lnTo>
                  <a:lnTo>
                    <a:pt x="8261" y="13371"/>
                  </a:lnTo>
                  <a:lnTo>
                    <a:pt x="8286" y="13657"/>
                  </a:lnTo>
                  <a:lnTo>
                    <a:pt x="11858" y="13446"/>
                  </a:lnTo>
                  <a:lnTo>
                    <a:pt x="13843" y="15654"/>
                  </a:lnTo>
                  <a:lnTo>
                    <a:pt x="14053" y="15468"/>
                  </a:lnTo>
                  <a:lnTo>
                    <a:pt x="10580" y="11585"/>
                  </a:lnTo>
                  <a:lnTo>
                    <a:pt x="11139" y="6649"/>
                  </a:lnTo>
                  <a:lnTo>
                    <a:pt x="10853" y="6624"/>
                  </a:lnTo>
                  <a:lnTo>
                    <a:pt x="10332" y="11301"/>
                  </a:lnTo>
                  <a:lnTo>
                    <a:pt x="7467" y="8100"/>
                  </a:lnTo>
                  <a:lnTo>
                    <a:pt x="7492" y="8100"/>
                  </a:lnTo>
                  <a:lnTo>
                    <a:pt x="6797" y="2605"/>
                  </a:lnTo>
                  <a:lnTo>
                    <a:pt x="6512" y="2643"/>
                  </a:lnTo>
                  <a:lnTo>
                    <a:pt x="7157" y="7753"/>
                  </a:lnTo>
                  <a:lnTo>
                    <a:pt x="224"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9"/>
            <p:cNvSpPr/>
            <p:nvPr/>
          </p:nvSpPr>
          <p:spPr>
            <a:xfrm rot="171602">
              <a:off x="6710515" y="4296658"/>
              <a:ext cx="616669" cy="640238"/>
            </a:xfrm>
            <a:custGeom>
              <a:rect b="b" l="l" r="r" t="t"/>
              <a:pathLst>
                <a:path extrusionOk="0" h="15158" w="14600">
                  <a:moveTo>
                    <a:pt x="14402" y="0"/>
                  </a:moveTo>
                  <a:lnTo>
                    <a:pt x="9502" y="5086"/>
                  </a:lnTo>
                  <a:lnTo>
                    <a:pt x="9242" y="2046"/>
                  </a:lnTo>
                  <a:lnTo>
                    <a:pt x="8956" y="2071"/>
                  </a:lnTo>
                  <a:lnTo>
                    <a:pt x="9242" y="5358"/>
                  </a:lnTo>
                  <a:lnTo>
                    <a:pt x="5756" y="8980"/>
                  </a:lnTo>
                  <a:lnTo>
                    <a:pt x="5396" y="4292"/>
                  </a:lnTo>
                  <a:lnTo>
                    <a:pt x="5111" y="4304"/>
                  </a:lnTo>
                  <a:lnTo>
                    <a:pt x="5483" y="9253"/>
                  </a:lnTo>
                  <a:lnTo>
                    <a:pt x="2320" y="12553"/>
                  </a:lnTo>
                  <a:lnTo>
                    <a:pt x="1874" y="9228"/>
                  </a:lnTo>
                  <a:lnTo>
                    <a:pt x="1588" y="9265"/>
                  </a:lnTo>
                  <a:lnTo>
                    <a:pt x="2059" y="12813"/>
                  </a:lnTo>
                  <a:lnTo>
                    <a:pt x="0" y="14959"/>
                  </a:lnTo>
                  <a:lnTo>
                    <a:pt x="212" y="15157"/>
                  </a:lnTo>
                  <a:lnTo>
                    <a:pt x="3821" y="11399"/>
                  </a:lnTo>
                  <a:lnTo>
                    <a:pt x="8782" y="11597"/>
                  </a:lnTo>
                  <a:lnTo>
                    <a:pt x="8795" y="11299"/>
                  </a:lnTo>
                  <a:lnTo>
                    <a:pt x="4094" y="11126"/>
                  </a:lnTo>
                  <a:lnTo>
                    <a:pt x="7059" y="8038"/>
                  </a:lnTo>
                  <a:lnTo>
                    <a:pt x="7070" y="8050"/>
                  </a:lnTo>
                  <a:lnTo>
                    <a:pt x="12491" y="6958"/>
                  </a:lnTo>
                  <a:lnTo>
                    <a:pt x="12442" y="6673"/>
                  </a:lnTo>
                  <a:lnTo>
                    <a:pt x="7393" y="7702"/>
                  </a:lnTo>
                  <a:lnTo>
                    <a:pt x="7393" y="7702"/>
                  </a:lnTo>
                  <a:lnTo>
                    <a:pt x="14600" y="199"/>
                  </a:lnTo>
                  <a:lnTo>
                    <a:pt x="14402"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1" name="Google Shape;191;p29"/>
          <p:cNvPicPr preferRelativeResize="0"/>
          <p:nvPr/>
        </p:nvPicPr>
        <p:blipFill rotWithShape="1">
          <a:blip r:embed="rId3">
            <a:alphaModFix/>
          </a:blip>
          <a:srcRect b="0" l="0" r="0" t="0"/>
          <a:stretch/>
        </p:blipFill>
        <p:spPr>
          <a:xfrm>
            <a:off x="-370794" y="4333539"/>
            <a:ext cx="2416038" cy="123325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5507"/>
        </a:solidFill>
      </p:bgPr>
    </p:bg>
    <p:spTree>
      <p:nvGrpSpPr>
        <p:cNvPr id="195" name="Shape 195"/>
        <p:cNvGrpSpPr/>
        <p:nvPr/>
      </p:nvGrpSpPr>
      <p:grpSpPr>
        <a:xfrm>
          <a:off x="0" y="0"/>
          <a:ext cx="0" cy="0"/>
          <a:chOff x="0" y="0"/>
          <a:chExt cx="0" cy="0"/>
        </a:xfrm>
      </p:grpSpPr>
      <p:sp>
        <p:nvSpPr>
          <p:cNvPr id="196" name="Google Shape;196;p30"/>
          <p:cNvSpPr txBox="1"/>
          <p:nvPr>
            <p:ph idx="2" type="title"/>
          </p:nvPr>
        </p:nvSpPr>
        <p:spPr>
          <a:xfrm>
            <a:off x="705000" y="341500"/>
            <a:ext cx="7734000" cy="531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History of</a:t>
            </a:r>
            <a:r>
              <a:rPr lang="en-US"/>
              <a:t> Javascript?</a:t>
            </a:r>
            <a:endParaRPr>
              <a:solidFill>
                <a:srgbClr val="FFC39F"/>
              </a:solidFill>
            </a:endParaRPr>
          </a:p>
        </p:txBody>
      </p:sp>
      <p:sp>
        <p:nvSpPr>
          <p:cNvPr id="197" name="Google Shape;197;p30"/>
          <p:cNvSpPr txBox="1"/>
          <p:nvPr>
            <p:ph type="title"/>
          </p:nvPr>
        </p:nvSpPr>
        <p:spPr>
          <a:xfrm>
            <a:off x="514225" y="2649646"/>
            <a:ext cx="3748500" cy="1933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rPr lang="en-US"/>
              <a:t>⚡</a:t>
            </a:r>
            <a:r>
              <a:rPr lang="en-US"/>
              <a:t>Created in 1995 by Brendan Eich First version was created in 10 days!</a:t>
            </a:r>
            <a:br>
              <a:rPr lang="en-US"/>
            </a:br>
            <a:br>
              <a:rPr lang="en-US"/>
            </a:br>
            <a:r>
              <a:rPr lang="en-US"/>
              <a:t>⚡ </a:t>
            </a:r>
            <a:r>
              <a:rPr lang="en-US"/>
              <a:t>Microsoft releases JScript for IE after few months Netscape goes to ECMA for getting standards First formal standards released in 1999 as ECMAScript 3- Has been stable ever since</a:t>
            </a:r>
            <a:br>
              <a:rPr lang="en-US"/>
            </a:br>
            <a:br>
              <a:rPr lang="en-US"/>
            </a:br>
            <a:r>
              <a:rPr lang="en-US"/>
              <a:t>⚡ </a:t>
            </a:r>
            <a:r>
              <a:rPr lang="en-US"/>
              <a:t>Second coming happened after Google popularised concept of AJAX for their web apps.</a:t>
            </a:r>
            <a:br>
              <a:rPr lang="en-US"/>
            </a:br>
            <a:br>
              <a:rPr lang="en-US"/>
            </a:br>
            <a:r>
              <a:rPr lang="en-US"/>
              <a:t>⚡ </a:t>
            </a:r>
            <a:r>
              <a:rPr lang="en-US"/>
              <a:t>Latest version (ES9) released in 2018 with a lot of new features</a:t>
            </a:r>
            <a:endParaRPr>
              <a:solidFill>
                <a:srgbClr val="FFC39F"/>
              </a:solidFill>
            </a:endParaRPr>
          </a:p>
        </p:txBody>
      </p:sp>
      <p:pic>
        <p:nvPicPr>
          <p:cNvPr id="198" name="Google Shape;198;p30"/>
          <p:cNvPicPr preferRelativeResize="0"/>
          <p:nvPr/>
        </p:nvPicPr>
        <p:blipFill rotWithShape="1">
          <a:blip r:embed="rId3">
            <a:alphaModFix/>
          </a:blip>
          <a:srcRect b="0" l="0" r="0" t="0"/>
          <a:stretch/>
        </p:blipFill>
        <p:spPr>
          <a:xfrm>
            <a:off x="-323898" y="4295923"/>
            <a:ext cx="2416038" cy="1233254"/>
          </a:xfrm>
          <a:prstGeom prst="rect">
            <a:avLst/>
          </a:prstGeom>
          <a:noFill/>
          <a:ln>
            <a:noFill/>
          </a:ln>
        </p:spPr>
      </p:pic>
      <p:pic>
        <p:nvPicPr>
          <p:cNvPr id="199" name="Google Shape;199;p30"/>
          <p:cNvPicPr preferRelativeResize="0"/>
          <p:nvPr/>
        </p:nvPicPr>
        <p:blipFill>
          <a:blip r:embed="rId4">
            <a:alphaModFix/>
          </a:blip>
          <a:stretch>
            <a:fillRect/>
          </a:stretch>
        </p:blipFill>
        <p:spPr>
          <a:xfrm>
            <a:off x="5051350" y="1374100"/>
            <a:ext cx="3481925" cy="3005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arning presentation by Slidesgo">
  <a:themeElements>
    <a:clrScheme name="Office">
      <a:dk1>
        <a:srgbClr val="434343"/>
      </a:dk1>
      <a:lt1>
        <a:srgbClr val="FFC39F"/>
      </a:lt1>
      <a:dk2>
        <a:srgbClr val="F7965C"/>
      </a:dk2>
      <a:lt2>
        <a:srgbClr val="FFFFFF"/>
      </a:lt2>
      <a:accent1>
        <a:srgbClr val="434343"/>
      </a:accent1>
      <a:accent2>
        <a:srgbClr val="FDD8C2"/>
      </a:accent2>
      <a:accent3>
        <a:srgbClr val="FFC39F"/>
      </a:accent3>
      <a:accent4>
        <a:srgbClr val="F7965C"/>
      </a:accent4>
      <a:accent5>
        <a:srgbClr val="FB8A47"/>
      </a:accent5>
      <a:accent6>
        <a:srgbClr val="FFFFFF"/>
      </a:accent6>
      <a:hlink>
        <a:srgbClr val="FFC39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